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256" r:id="rId5"/>
    <p:sldId id="266" r:id="rId6"/>
    <p:sldId id="301" r:id="rId7"/>
    <p:sldId id="306" r:id="rId8"/>
    <p:sldId id="305" r:id="rId9"/>
    <p:sldId id="302" r:id="rId10"/>
    <p:sldId id="271" r:id="rId11"/>
    <p:sldId id="274" r:id="rId12"/>
    <p:sldId id="300" r:id="rId13"/>
    <p:sldId id="284" r:id="rId14"/>
    <p:sldId id="303" r:id="rId15"/>
    <p:sldId id="288" r:id="rId16"/>
    <p:sldId id="295"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D1E32-D39B-4148-8218-D2C8BEFE87CD}" v="22" dt="2024-02-23T16:25:19.57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598" autoAdjust="0"/>
  </p:normalViewPr>
  <p:slideViewPr>
    <p:cSldViewPr snapToGrid="0">
      <p:cViewPr varScale="1">
        <p:scale>
          <a:sx n="106" d="100"/>
          <a:sy n="106" d="100"/>
        </p:scale>
        <p:origin x="126" y="28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LakinDick" userId="094bea4e-19a4-4bd0-84d9-11159fcc0eeb" providerId="ADAL" clId="{5C8D1E32-D39B-4148-8218-D2C8BEFE87CD}"/>
    <pc:docChg chg="undo custSel addSld delSld modSld sldOrd">
      <pc:chgData name="Christian LakinDick" userId="094bea4e-19a4-4bd0-84d9-11159fcc0eeb" providerId="ADAL" clId="{5C8D1E32-D39B-4148-8218-D2C8BEFE87CD}" dt="2024-02-23T16:31:26.470" v="219" actId="20577"/>
      <pc:docMkLst>
        <pc:docMk/>
      </pc:docMkLst>
      <pc:sldChg chg="addSp modSp mod">
        <pc:chgData name="Christian LakinDick" userId="094bea4e-19a4-4bd0-84d9-11159fcc0eeb" providerId="ADAL" clId="{5C8D1E32-D39B-4148-8218-D2C8BEFE87CD}" dt="2024-02-23T16:07:17.922" v="97" actId="1076"/>
        <pc:sldMkLst>
          <pc:docMk/>
          <pc:sldMk cId="3111549375" sldId="256"/>
        </pc:sldMkLst>
        <pc:picChg chg="add mod">
          <ac:chgData name="Christian LakinDick" userId="094bea4e-19a4-4bd0-84d9-11159fcc0eeb" providerId="ADAL" clId="{5C8D1E32-D39B-4148-8218-D2C8BEFE87CD}" dt="2024-02-23T16:07:17.922" v="97" actId="1076"/>
          <ac:picMkLst>
            <pc:docMk/>
            <pc:sldMk cId="3111549375" sldId="256"/>
            <ac:picMk id="3" creationId="{23212F8F-E6A1-3914-7815-C8634338EB4C}"/>
          </ac:picMkLst>
        </pc:picChg>
      </pc:sldChg>
      <pc:sldChg chg="addSp delSp modSp mod">
        <pc:chgData name="Christian LakinDick" userId="094bea4e-19a4-4bd0-84d9-11159fcc0eeb" providerId="ADAL" clId="{5C8D1E32-D39B-4148-8218-D2C8BEFE87CD}" dt="2024-02-23T16:31:26.470" v="219" actId="20577"/>
        <pc:sldMkLst>
          <pc:docMk/>
          <pc:sldMk cId="3318299500" sldId="266"/>
        </pc:sldMkLst>
        <pc:spChg chg="mod">
          <ac:chgData name="Christian LakinDick" userId="094bea4e-19a4-4bd0-84d9-11159fcc0eeb" providerId="ADAL" clId="{5C8D1E32-D39B-4148-8218-D2C8BEFE87CD}" dt="2024-02-23T16:31:26.470" v="219" actId="20577"/>
          <ac:spMkLst>
            <pc:docMk/>
            <pc:sldMk cId="3318299500" sldId="266"/>
            <ac:spMk id="5" creationId="{30EB58E2-A9A0-481A-8B5B-381B836CE40B}"/>
          </ac:spMkLst>
        </pc:spChg>
        <pc:picChg chg="add del mod">
          <ac:chgData name="Christian LakinDick" userId="094bea4e-19a4-4bd0-84d9-11159fcc0eeb" providerId="ADAL" clId="{5C8D1E32-D39B-4148-8218-D2C8BEFE87CD}" dt="2024-02-23T16:07:56.866" v="109" actId="478"/>
          <ac:picMkLst>
            <pc:docMk/>
            <pc:sldMk cId="3318299500" sldId="266"/>
            <ac:picMk id="3" creationId="{0A649EE9-1EE6-1AE5-01CD-3893D78B12F5}"/>
          </ac:picMkLst>
        </pc:picChg>
        <pc:picChg chg="add mod">
          <ac:chgData name="Christian LakinDick" userId="094bea4e-19a4-4bd0-84d9-11159fcc0eeb" providerId="ADAL" clId="{5C8D1E32-D39B-4148-8218-D2C8BEFE87CD}" dt="2024-02-23T16:08:03.215" v="113" actId="1076"/>
          <ac:picMkLst>
            <pc:docMk/>
            <pc:sldMk cId="3318299500" sldId="266"/>
            <ac:picMk id="7" creationId="{A72A1E1D-221D-D213-25AF-5190F589222F}"/>
          </ac:picMkLst>
        </pc:picChg>
      </pc:sldChg>
      <pc:sldChg chg="addSp modSp mod">
        <pc:chgData name="Christian LakinDick" userId="094bea4e-19a4-4bd0-84d9-11159fcc0eeb" providerId="ADAL" clId="{5C8D1E32-D39B-4148-8218-D2C8BEFE87CD}" dt="2024-02-23T16:09:49.547" v="142" actId="1076"/>
        <pc:sldMkLst>
          <pc:docMk/>
          <pc:sldMk cId="2779792646" sldId="271"/>
        </pc:sldMkLst>
        <pc:picChg chg="add mod">
          <ac:chgData name="Christian LakinDick" userId="094bea4e-19a4-4bd0-84d9-11159fcc0eeb" providerId="ADAL" clId="{5C8D1E32-D39B-4148-8218-D2C8BEFE87CD}" dt="2024-02-23T16:09:49.547" v="142" actId="1076"/>
          <ac:picMkLst>
            <pc:docMk/>
            <pc:sldMk cId="2779792646" sldId="271"/>
            <ac:picMk id="3" creationId="{B60ADABF-8BC8-F0F5-2EAB-21CE53984181}"/>
          </ac:picMkLst>
        </pc:picChg>
      </pc:sldChg>
      <pc:sldChg chg="addSp modSp mod">
        <pc:chgData name="Christian LakinDick" userId="094bea4e-19a4-4bd0-84d9-11159fcc0eeb" providerId="ADAL" clId="{5C8D1E32-D39B-4148-8218-D2C8BEFE87CD}" dt="2024-02-23T16:09:41.741" v="138" actId="1076"/>
        <pc:sldMkLst>
          <pc:docMk/>
          <pc:sldMk cId="3585081548" sldId="274"/>
        </pc:sldMkLst>
        <pc:picChg chg="add mod">
          <ac:chgData name="Christian LakinDick" userId="094bea4e-19a4-4bd0-84d9-11159fcc0eeb" providerId="ADAL" clId="{5C8D1E32-D39B-4148-8218-D2C8BEFE87CD}" dt="2024-02-23T16:09:41.741" v="138" actId="1076"/>
          <ac:picMkLst>
            <pc:docMk/>
            <pc:sldMk cId="3585081548" sldId="274"/>
            <ac:picMk id="4" creationId="{4A0E1FDE-C288-D821-C1A6-3C212E10902D}"/>
          </ac:picMkLst>
        </pc:picChg>
      </pc:sldChg>
      <pc:sldChg chg="delSp mod">
        <pc:chgData name="Christian LakinDick" userId="094bea4e-19a4-4bd0-84d9-11159fcc0eeb" providerId="ADAL" clId="{5C8D1E32-D39B-4148-8218-D2C8BEFE87CD}" dt="2024-02-23T15:43:59.395" v="3" actId="478"/>
        <pc:sldMkLst>
          <pc:docMk/>
          <pc:sldMk cId="3185117035" sldId="284"/>
        </pc:sldMkLst>
        <pc:spChg chg="del">
          <ac:chgData name="Christian LakinDick" userId="094bea4e-19a4-4bd0-84d9-11159fcc0eeb" providerId="ADAL" clId="{5C8D1E32-D39B-4148-8218-D2C8BEFE87CD}" dt="2024-02-23T15:43:59.395" v="3" actId="478"/>
          <ac:spMkLst>
            <pc:docMk/>
            <pc:sldMk cId="3185117035" sldId="284"/>
            <ac:spMk id="22" creationId="{4BF5207B-DCE0-4C8D-BC19-B3B495A8C6FA}"/>
          </ac:spMkLst>
        </pc:spChg>
        <pc:spChg chg="del">
          <ac:chgData name="Christian LakinDick" userId="094bea4e-19a4-4bd0-84d9-11159fcc0eeb" providerId="ADAL" clId="{5C8D1E32-D39B-4148-8218-D2C8BEFE87CD}" dt="2024-02-23T15:43:56.715" v="2" actId="478"/>
          <ac:spMkLst>
            <pc:docMk/>
            <pc:sldMk cId="3185117035" sldId="284"/>
            <ac:spMk id="23" creationId="{2D194642-A6DF-44F2-AADD-B91BD7DF2EEB}"/>
          </ac:spMkLst>
        </pc:spChg>
      </pc:sldChg>
      <pc:sldChg chg="delSp mod">
        <pc:chgData name="Christian LakinDick" userId="094bea4e-19a4-4bd0-84d9-11159fcc0eeb" providerId="ADAL" clId="{5C8D1E32-D39B-4148-8218-D2C8BEFE87CD}" dt="2024-02-23T15:44:22.418" v="5" actId="478"/>
        <pc:sldMkLst>
          <pc:docMk/>
          <pc:sldMk cId="1109332271" sldId="288"/>
        </pc:sldMkLst>
        <pc:spChg chg="del">
          <ac:chgData name="Christian LakinDick" userId="094bea4e-19a4-4bd0-84d9-11159fcc0eeb" providerId="ADAL" clId="{5C8D1E32-D39B-4148-8218-D2C8BEFE87CD}" dt="2024-02-23T15:44:22.418" v="5" actId="478"/>
          <ac:spMkLst>
            <pc:docMk/>
            <pc:sldMk cId="1109332271" sldId="288"/>
            <ac:spMk id="16" creationId="{C7BA43AD-7653-4B85-883B-8DB0DF3D8CF3}"/>
          </ac:spMkLst>
        </pc:spChg>
        <pc:spChg chg="del">
          <ac:chgData name="Christian LakinDick" userId="094bea4e-19a4-4bd0-84d9-11159fcc0eeb" providerId="ADAL" clId="{5C8D1E32-D39B-4148-8218-D2C8BEFE87CD}" dt="2024-02-23T15:44:20.769" v="4" actId="478"/>
          <ac:spMkLst>
            <pc:docMk/>
            <pc:sldMk cId="1109332271" sldId="288"/>
            <ac:spMk id="17" creationId="{A7A34B0D-1722-4024-BC6E-2A411B0AF724}"/>
          </ac:spMkLst>
        </pc:spChg>
      </pc:sldChg>
      <pc:sldChg chg="addSp delSp modSp mod">
        <pc:chgData name="Christian LakinDick" userId="094bea4e-19a4-4bd0-84d9-11159fcc0eeb" providerId="ADAL" clId="{5C8D1E32-D39B-4148-8218-D2C8BEFE87CD}" dt="2024-02-23T16:10:41.437" v="156" actId="1076"/>
        <pc:sldMkLst>
          <pc:docMk/>
          <pc:sldMk cId="798203993" sldId="295"/>
        </pc:sldMkLst>
        <pc:spChg chg="del">
          <ac:chgData name="Christian LakinDick" userId="094bea4e-19a4-4bd0-84d9-11159fcc0eeb" providerId="ADAL" clId="{5C8D1E32-D39B-4148-8218-D2C8BEFE87CD}" dt="2024-02-23T15:44:30.672" v="7" actId="478"/>
          <ac:spMkLst>
            <pc:docMk/>
            <pc:sldMk cId="798203993" sldId="295"/>
            <ac:spMk id="33" creationId="{0D675628-85B5-4093-90F8-769A1F3405CE}"/>
          </ac:spMkLst>
        </pc:spChg>
        <pc:spChg chg="del">
          <ac:chgData name="Christian LakinDick" userId="094bea4e-19a4-4bd0-84d9-11159fcc0eeb" providerId="ADAL" clId="{5C8D1E32-D39B-4148-8218-D2C8BEFE87CD}" dt="2024-02-23T15:44:28.060" v="6" actId="478"/>
          <ac:spMkLst>
            <pc:docMk/>
            <pc:sldMk cId="798203993" sldId="295"/>
            <ac:spMk id="34" creationId="{263FD36A-B869-46D7-A4E1-FAA91F31D1C3}"/>
          </ac:spMkLst>
        </pc:spChg>
        <pc:picChg chg="add mod">
          <ac:chgData name="Christian LakinDick" userId="094bea4e-19a4-4bd0-84d9-11159fcc0eeb" providerId="ADAL" clId="{5C8D1E32-D39B-4148-8218-D2C8BEFE87CD}" dt="2024-02-23T16:10:41.437" v="156" actId="1076"/>
          <ac:picMkLst>
            <pc:docMk/>
            <pc:sldMk cId="798203993" sldId="295"/>
            <ac:picMk id="3" creationId="{25AC8217-3BB3-4B26-ABE6-BBED7E8AB559}"/>
          </ac:picMkLst>
        </pc:picChg>
      </pc:sldChg>
      <pc:sldChg chg="addSp delSp modSp del mod">
        <pc:chgData name="Christian LakinDick" userId="094bea4e-19a4-4bd0-84d9-11159fcc0eeb" providerId="ADAL" clId="{5C8D1E32-D39B-4148-8218-D2C8BEFE87CD}" dt="2024-02-23T16:06:32.163" v="89" actId="47"/>
        <pc:sldMkLst>
          <pc:docMk/>
          <pc:sldMk cId="1109332271" sldId="299"/>
        </pc:sldMkLst>
        <pc:spChg chg="add del mod">
          <ac:chgData name="Christian LakinDick" userId="094bea4e-19a4-4bd0-84d9-11159fcc0eeb" providerId="ADAL" clId="{5C8D1E32-D39B-4148-8218-D2C8BEFE87CD}" dt="2024-02-23T15:53:13.711" v="23" actId="478"/>
          <ac:spMkLst>
            <pc:docMk/>
            <pc:sldMk cId="1109332271" sldId="299"/>
            <ac:spMk id="5" creationId="{9C3882CB-EE9B-5089-4BF2-20FA6BE33EA0}"/>
          </ac:spMkLst>
        </pc:spChg>
        <pc:spChg chg="del mod">
          <ac:chgData name="Christian LakinDick" userId="094bea4e-19a4-4bd0-84d9-11159fcc0eeb" providerId="ADAL" clId="{5C8D1E32-D39B-4148-8218-D2C8BEFE87CD}" dt="2024-02-23T15:53:12.166" v="22" actId="478"/>
          <ac:spMkLst>
            <pc:docMk/>
            <pc:sldMk cId="1109332271" sldId="299"/>
            <ac:spMk id="7" creationId="{0EDB7E63-0AD5-451A-9802-48AB1D44E6A8}"/>
          </ac:spMkLst>
        </pc:spChg>
        <pc:spChg chg="add del mod">
          <ac:chgData name="Christian LakinDick" userId="094bea4e-19a4-4bd0-84d9-11159fcc0eeb" providerId="ADAL" clId="{5C8D1E32-D39B-4148-8218-D2C8BEFE87CD}" dt="2024-02-23T15:58:42.308" v="30" actId="478"/>
          <ac:spMkLst>
            <pc:docMk/>
            <pc:sldMk cId="1109332271" sldId="299"/>
            <ac:spMk id="8" creationId="{BC1691EF-1C64-34D3-770D-219BB860BD62}"/>
          </ac:spMkLst>
        </pc:spChg>
        <pc:spChg chg="mod">
          <ac:chgData name="Christian LakinDick" userId="094bea4e-19a4-4bd0-84d9-11159fcc0eeb" providerId="ADAL" clId="{5C8D1E32-D39B-4148-8218-D2C8BEFE87CD}" dt="2024-02-23T15:59:13.055" v="42" actId="20577"/>
          <ac:spMkLst>
            <pc:docMk/>
            <pc:sldMk cId="1109332271" sldId="299"/>
            <ac:spMk id="9" creationId="{469D770A-D8B9-4D5E-BB61-CD763E29DC55}"/>
          </ac:spMkLst>
        </pc:spChg>
        <pc:spChg chg="add del mod">
          <ac:chgData name="Christian LakinDick" userId="094bea4e-19a4-4bd0-84d9-11159fcc0eeb" providerId="ADAL" clId="{5C8D1E32-D39B-4148-8218-D2C8BEFE87CD}" dt="2024-02-23T16:01:15.980" v="44" actId="931"/>
          <ac:spMkLst>
            <pc:docMk/>
            <pc:sldMk cId="1109332271" sldId="299"/>
            <ac:spMk id="11" creationId="{DA0C7363-5E2E-EAD6-8F72-A64ACDED0B13}"/>
          </ac:spMkLst>
        </pc:spChg>
        <pc:picChg chg="add mod">
          <ac:chgData name="Christian LakinDick" userId="094bea4e-19a4-4bd0-84d9-11159fcc0eeb" providerId="ADAL" clId="{5C8D1E32-D39B-4148-8218-D2C8BEFE87CD}" dt="2024-02-23T15:53:17.395" v="24" actId="1076"/>
          <ac:picMkLst>
            <pc:docMk/>
            <pc:sldMk cId="1109332271" sldId="299"/>
            <ac:picMk id="3" creationId="{B69B11C0-E5C5-D0F5-954F-B33CAC420E7B}"/>
          </ac:picMkLst>
        </pc:picChg>
        <pc:picChg chg="add mod">
          <ac:chgData name="Christian LakinDick" userId="094bea4e-19a4-4bd0-84d9-11159fcc0eeb" providerId="ADAL" clId="{5C8D1E32-D39B-4148-8218-D2C8BEFE87CD}" dt="2024-02-23T16:01:21.962" v="47" actId="14100"/>
          <ac:picMkLst>
            <pc:docMk/>
            <pc:sldMk cId="1109332271" sldId="299"/>
            <ac:picMk id="13" creationId="{827A2CEF-28E4-98F7-EA96-A09C05766BCD}"/>
          </ac:picMkLst>
        </pc:picChg>
        <pc:picChg chg="del">
          <ac:chgData name="Christian LakinDick" userId="094bea4e-19a4-4bd0-84d9-11159fcc0eeb" providerId="ADAL" clId="{5C8D1E32-D39B-4148-8218-D2C8BEFE87CD}" dt="2024-02-23T15:58:26.041" v="29" actId="478"/>
          <ac:picMkLst>
            <pc:docMk/>
            <pc:sldMk cId="1109332271" sldId="299"/>
            <ac:picMk id="16" creationId="{E1DA0A58-7C3B-4F53-80D8-6355E31465F8}"/>
          </ac:picMkLst>
        </pc:picChg>
        <pc:picChg chg="del">
          <ac:chgData name="Christian LakinDick" userId="094bea4e-19a4-4bd0-84d9-11159fcc0eeb" providerId="ADAL" clId="{5C8D1E32-D39B-4148-8218-D2C8BEFE87CD}" dt="2024-02-23T15:59:40.587" v="43" actId="478"/>
          <ac:picMkLst>
            <pc:docMk/>
            <pc:sldMk cId="1109332271" sldId="299"/>
            <ac:picMk id="26" creationId="{FBFF4B36-5D7D-42A6-A89B-A0A83CB0C2FC}"/>
          </ac:picMkLst>
        </pc:picChg>
      </pc:sldChg>
      <pc:sldChg chg="addSp delSp modSp mod ord">
        <pc:chgData name="Christian LakinDick" userId="094bea4e-19a4-4bd0-84d9-11159fcc0eeb" providerId="ADAL" clId="{5C8D1E32-D39B-4148-8218-D2C8BEFE87CD}" dt="2024-02-23T16:10:07.743" v="148" actId="962"/>
        <pc:sldMkLst>
          <pc:docMk/>
          <pc:sldMk cId="3345023337" sldId="300"/>
        </pc:sldMkLst>
        <pc:spChg chg="del">
          <ac:chgData name="Christian LakinDick" userId="094bea4e-19a4-4bd0-84d9-11159fcc0eeb" providerId="ADAL" clId="{5C8D1E32-D39B-4148-8218-D2C8BEFE87CD}" dt="2024-02-23T16:09:55.809" v="143" actId="478"/>
          <ac:spMkLst>
            <pc:docMk/>
            <pc:sldMk cId="3345023337" sldId="300"/>
            <ac:spMk id="14" creationId="{2D050856-60DD-8047-19EC-2DEFF875B4DD}"/>
          </ac:spMkLst>
        </pc:spChg>
        <pc:spChg chg="del">
          <ac:chgData name="Christian LakinDick" userId="094bea4e-19a4-4bd0-84d9-11159fcc0eeb" providerId="ADAL" clId="{5C8D1E32-D39B-4148-8218-D2C8BEFE87CD}" dt="2024-02-23T16:09:58.684" v="144" actId="478"/>
          <ac:spMkLst>
            <pc:docMk/>
            <pc:sldMk cId="3345023337" sldId="300"/>
            <ac:spMk id="16" creationId="{DC9B5B05-1395-8306-2F9E-AF8E7DA726E2}"/>
          </ac:spMkLst>
        </pc:spChg>
        <pc:picChg chg="add mod">
          <ac:chgData name="Christian LakinDick" userId="094bea4e-19a4-4bd0-84d9-11159fcc0eeb" providerId="ADAL" clId="{5C8D1E32-D39B-4148-8218-D2C8BEFE87CD}" dt="2024-02-23T16:10:07.743" v="148" actId="962"/>
          <ac:picMkLst>
            <pc:docMk/>
            <pc:sldMk cId="3345023337" sldId="300"/>
            <ac:picMk id="4" creationId="{A1465446-B215-CC1D-2DEF-E9E7F5EA50FC}"/>
          </ac:picMkLst>
        </pc:picChg>
      </pc:sldChg>
      <pc:sldChg chg="addSp delSp modSp mod">
        <pc:chgData name="Christian LakinDick" userId="094bea4e-19a4-4bd0-84d9-11159fcc0eeb" providerId="ADAL" clId="{5C8D1E32-D39B-4148-8218-D2C8BEFE87CD}" dt="2024-02-23T16:08:13.879" v="118" actId="1076"/>
        <pc:sldMkLst>
          <pc:docMk/>
          <pc:sldMk cId="2069271734" sldId="301"/>
        </pc:sldMkLst>
        <pc:picChg chg="add del mod">
          <ac:chgData name="Christian LakinDick" userId="094bea4e-19a4-4bd0-84d9-11159fcc0eeb" providerId="ADAL" clId="{5C8D1E32-D39B-4148-8218-D2C8BEFE87CD}" dt="2024-02-23T16:08:08.043" v="114" actId="478"/>
          <ac:picMkLst>
            <pc:docMk/>
            <pc:sldMk cId="2069271734" sldId="301"/>
            <ac:picMk id="4" creationId="{3D432CBA-1BEF-2F98-2505-36E550D5DFEF}"/>
          </ac:picMkLst>
        </pc:picChg>
        <pc:picChg chg="add mod">
          <ac:chgData name="Christian LakinDick" userId="094bea4e-19a4-4bd0-84d9-11159fcc0eeb" providerId="ADAL" clId="{5C8D1E32-D39B-4148-8218-D2C8BEFE87CD}" dt="2024-02-23T16:08:13.879" v="118" actId="1076"/>
          <ac:picMkLst>
            <pc:docMk/>
            <pc:sldMk cId="2069271734" sldId="301"/>
            <ac:picMk id="7" creationId="{049E2B80-5DD8-011D-7BCB-02D1F770B470}"/>
          </ac:picMkLst>
        </pc:picChg>
      </pc:sldChg>
      <pc:sldChg chg="addSp delSp modSp mod">
        <pc:chgData name="Christian LakinDick" userId="094bea4e-19a4-4bd0-84d9-11159fcc0eeb" providerId="ADAL" clId="{5C8D1E32-D39B-4148-8218-D2C8BEFE87CD}" dt="2024-02-23T16:25:13.040" v="162"/>
        <pc:sldMkLst>
          <pc:docMk/>
          <pc:sldMk cId="2059018563" sldId="302"/>
        </pc:sldMkLst>
        <pc:spChg chg="del">
          <ac:chgData name="Christian LakinDick" userId="094bea4e-19a4-4bd0-84d9-11159fcc0eeb" providerId="ADAL" clId="{5C8D1E32-D39B-4148-8218-D2C8BEFE87CD}" dt="2024-02-23T16:08:42.691" v="124" actId="478"/>
          <ac:spMkLst>
            <pc:docMk/>
            <pc:sldMk cId="2059018563" sldId="302"/>
            <ac:spMk id="3" creationId="{291BF2BA-ADC4-4A71-B4A0-9B3047AA9288}"/>
          </ac:spMkLst>
        </pc:spChg>
        <pc:spChg chg="del">
          <ac:chgData name="Christian LakinDick" userId="094bea4e-19a4-4bd0-84d9-11159fcc0eeb" providerId="ADAL" clId="{5C8D1E32-D39B-4148-8218-D2C8BEFE87CD}" dt="2024-02-23T16:08:46.413" v="125" actId="478"/>
          <ac:spMkLst>
            <pc:docMk/>
            <pc:sldMk cId="2059018563" sldId="302"/>
            <ac:spMk id="4" creationId="{699A676C-CDB5-49C8-B5BA-20BD3594AD95}"/>
          </ac:spMkLst>
        </pc:spChg>
        <pc:picChg chg="add mod">
          <ac:chgData name="Christian LakinDick" userId="094bea4e-19a4-4bd0-84d9-11159fcc0eeb" providerId="ADAL" clId="{5C8D1E32-D39B-4148-8218-D2C8BEFE87CD}" dt="2024-02-23T16:09:17.109" v="130" actId="1076"/>
          <ac:picMkLst>
            <pc:docMk/>
            <pc:sldMk cId="2059018563" sldId="302"/>
            <ac:picMk id="7" creationId="{B6A81B19-8D4F-F30F-F36E-4B31C760B69B}"/>
          </ac:picMkLst>
        </pc:picChg>
        <pc:picChg chg="add mod">
          <ac:chgData name="Christian LakinDick" userId="094bea4e-19a4-4bd0-84d9-11159fcc0eeb" providerId="ADAL" clId="{5C8D1E32-D39B-4148-8218-D2C8BEFE87CD}" dt="2024-02-23T16:25:13.040" v="162"/>
          <ac:picMkLst>
            <pc:docMk/>
            <pc:sldMk cId="2059018563" sldId="302"/>
            <ac:picMk id="8" creationId="{3A5355CC-E227-3DF8-996E-CD67AB0854C4}"/>
          </ac:picMkLst>
        </pc:picChg>
      </pc:sldChg>
      <pc:sldChg chg="addSp modSp mod">
        <pc:chgData name="Christian LakinDick" userId="094bea4e-19a4-4bd0-84d9-11159fcc0eeb" providerId="ADAL" clId="{5C8D1E32-D39B-4148-8218-D2C8BEFE87CD}" dt="2024-02-23T16:10:22.105" v="152" actId="1076"/>
        <pc:sldMkLst>
          <pc:docMk/>
          <pc:sldMk cId="2960976296" sldId="303"/>
        </pc:sldMkLst>
        <pc:picChg chg="add mod">
          <ac:chgData name="Christian LakinDick" userId="094bea4e-19a4-4bd0-84d9-11159fcc0eeb" providerId="ADAL" clId="{5C8D1E32-D39B-4148-8218-D2C8BEFE87CD}" dt="2024-02-23T16:10:22.105" v="152" actId="1076"/>
          <ac:picMkLst>
            <pc:docMk/>
            <pc:sldMk cId="2960976296" sldId="303"/>
            <ac:picMk id="3" creationId="{1D6668D7-3DEE-F992-3C83-9448CAE800AF}"/>
          </ac:picMkLst>
        </pc:picChg>
      </pc:sldChg>
      <pc:sldChg chg="addSp delSp modSp del mod">
        <pc:chgData name="Christian LakinDick" userId="094bea4e-19a4-4bd0-84d9-11159fcc0eeb" providerId="ADAL" clId="{5C8D1E32-D39B-4148-8218-D2C8BEFE87CD}" dt="2024-02-23T16:11:14.742" v="157" actId="2696"/>
        <pc:sldMkLst>
          <pc:docMk/>
          <pc:sldMk cId="2810545261" sldId="304"/>
        </pc:sldMkLst>
        <pc:spChg chg="del">
          <ac:chgData name="Christian LakinDick" userId="094bea4e-19a4-4bd0-84d9-11159fcc0eeb" providerId="ADAL" clId="{5C8D1E32-D39B-4148-8218-D2C8BEFE87CD}" dt="2024-02-23T15:43:52.689" v="1" actId="478"/>
          <ac:spMkLst>
            <pc:docMk/>
            <pc:sldMk cId="2810545261" sldId="304"/>
            <ac:spMk id="4" creationId="{796EABB9-3A4D-494A-BBFF-20F1A5F84F27}"/>
          </ac:spMkLst>
        </pc:spChg>
        <pc:spChg chg="del">
          <ac:chgData name="Christian LakinDick" userId="094bea4e-19a4-4bd0-84d9-11159fcc0eeb" providerId="ADAL" clId="{5C8D1E32-D39B-4148-8218-D2C8BEFE87CD}" dt="2024-02-23T15:43:49.896" v="0" actId="478"/>
          <ac:spMkLst>
            <pc:docMk/>
            <pc:sldMk cId="2810545261" sldId="304"/>
            <ac:spMk id="5" creationId="{60E1A468-4484-47F2-8588-752552EE416C}"/>
          </ac:spMkLst>
        </pc:spChg>
        <pc:picChg chg="add mod">
          <ac:chgData name="Christian LakinDick" userId="094bea4e-19a4-4bd0-84d9-11159fcc0eeb" providerId="ADAL" clId="{5C8D1E32-D39B-4148-8218-D2C8BEFE87CD}" dt="2024-02-23T16:09:33.342" v="134" actId="1076"/>
          <ac:picMkLst>
            <pc:docMk/>
            <pc:sldMk cId="2810545261" sldId="304"/>
            <ac:picMk id="3" creationId="{A7E1AA69-8152-DA0F-3839-AB080B6E9F09}"/>
          </ac:picMkLst>
        </pc:picChg>
      </pc:sldChg>
      <pc:sldChg chg="addSp delSp modSp add mod ord">
        <pc:chgData name="Christian LakinDick" userId="094bea4e-19a4-4bd0-84d9-11159fcc0eeb" providerId="ADAL" clId="{5C8D1E32-D39B-4148-8218-D2C8BEFE87CD}" dt="2024-02-23T16:08:34.719" v="123" actId="1076"/>
        <pc:sldMkLst>
          <pc:docMk/>
          <pc:sldMk cId="3768813043" sldId="305"/>
        </pc:sldMkLst>
        <pc:picChg chg="add del mod">
          <ac:chgData name="Christian LakinDick" userId="094bea4e-19a4-4bd0-84d9-11159fcc0eeb" providerId="ADAL" clId="{5C8D1E32-D39B-4148-8218-D2C8BEFE87CD}" dt="2024-02-23T16:08:25.692" v="119" actId="478"/>
          <ac:picMkLst>
            <pc:docMk/>
            <pc:sldMk cId="3768813043" sldId="305"/>
            <ac:picMk id="3" creationId="{AD866660-C20E-CCEE-F3B4-0565E6AE46FD}"/>
          </ac:picMkLst>
        </pc:picChg>
        <pc:picChg chg="add mod">
          <ac:chgData name="Christian LakinDick" userId="094bea4e-19a4-4bd0-84d9-11159fcc0eeb" providerId="ADAL" clId="{5C8D1E32-D39B-4148-8218-D2C8BEFE87CD}" dt="2024-02-23T16:08:34.719" v="123" actId="1076"/>
          <ac:picMkLst>
            <pc:docMk/>
            <pc:sldMk cId="3768813043" sldId="305"/>
            <ac:picMk id="5" creationId="{133C4904-3AD7-5D62-D0C5-EFB0F8EEF070}"/>
          </ac:picMkLst>
        </pc:picChg>
      </pc:sldChg>
      <pc:sldChg chg="addSp delSp modSp add mod ord">
        <pc:chgData name="Christian LakinDick" userId="094bea4e-19a4-4bd0-84d9-11159fcc0eeb" providerId="ADAL" clId="{5C8D1E32-D39B-4148-8218-D2C8BEFE87CD}" dt="2024-02-23T16:30:25.672" v="170"/>
        <pc:sldMkLst>
          <pc:docMk/>
          <pc:sldMk cId="3417795495" sldId="306"/>
        </pc:sldMkLst>
        <pc:spChg chg="mod">
          <ac:chgData name="Christian LakinDick" userId="094bea4e-19a4-4bd0-84d9-11159fcc0eeb" providerId="ADAL" clId="{5C8D1E32-D39B-4148-8218-D2C8BEFE87CD}" dt="2024-02-23T16:02:15.630" v="60" actId="27636"/>
          <ac:spMkLst>
            <pc:docMk/>
            <pc:sldMk cId="3417795495" sldId="306"/>
            <ac:spMk id="2" creationId="{30811AFD-8191-1EF9-1BF1-13998D730F70}"/>
          </ac:spMkLst>
        </pc:spChg>
        <pc:spChg chg="add mod">
          <ac:chgData name="Christian LakinDick" userId="094bea4e-19a4-4bd0-84d9-11159fcc0eeb" providerId="ADAL" clId="{5C8D1E32-D39B-4148-8218-D2C8BEFE87CD}" dt="2024-02-23T16:24:26.278" v="161" actId="27636"/>
          <ac:spMkLst>
            <pc:docMk/>
            <pc:sldMk cId="3417795495" sldId="306"/>
            <ac:spMk id="4" creationId="{5ECD0B40-F5F3-F861-4087-7DCEA20FBB98}"/>
          </ac:spMkLst>
        </pc:spChg>
        <pc:spChg chg="del">
          <ac:chgData name="Christian LakinDick" userId="094bea4e-19a4-4bd0-84d9-11159fcc0eeb" providerId="ADAL" clId="{5C8D1E32-D39B-4148-8218-D2C8BEFE87CD}" dt="2024-02-23T16:02:38.399" v="63" actId="478"/>
          <ac:spMkLst>
            <pc:docMk/>
            <pc:sldMk cId="3417795495" sldId="306"/>
            <ac:spMk id="6" creationId="{600FDD46-31F4-68B3-F782-92DB1838FEE5}"/>
          </ac:spMkLst>
        </pc:spChg>
        <pc:spChg chg="add del mod">
          <ac:chgData name="Christian LakinDick" userId="094bea4e-19a4-4bd0-84d9-11159fcc0eeb" providerId="ADAL" clId="{5C8D1E32-D39B-4148-8218-D2C8BEFE87CD}" dt="2024-02-23T16:02:40.817" v="65" actId="478"/>
          <ac:spMkLst>
            <pc:docMk/>
            <pc:sldMk cId="3417795495" sldId="306"/>
            <ac:spMk id="8" creationId="{41DFB6FD-4D84-94E1-2303-4C8A1EDAC846}"/>
          </ac:spMkLst>
        </pc:spChg>
        <pc:spChg chg="del">
          <ac:chgData name="Christian LakinDick" userId="094bea4e-19a4-4bd0-84d9-11159fcc0eeb" providerId="ADAL" clId="{5C8D1E32-D39B-4148-8218-D2C8BEFE87CD}" dt="2024-02-23T16:06:23.668" v="87" actId="478"/>
          <ac:spMkLst>
            <pc:docMk/>
            <pc:sldMk cId="3417795495" sldId="306"/>
            <ac:spMk id="14" creationId="{AA8DD0AF-2A03-2F8C-7E54-823671495968}"/>
          </ac:spMkLst>
        </pc:spChg>
        <pc:spChg chg="del">
          <ac:chgData name="Christian LakinDick" userId="094bea4e-19a4-4bd0-84d9-11159fcc0eeb" providerId="ADAL" clId="{5C8D1E32-D39B-4148-8218-D2C8BEFE87CD}" dt="2024-02-23T16:06:26.839" v="88" actId="478"/>
          <ac:spMkLst>
            <pc:docMk/>
            <pc:sldMk cId="3417795495" sldId="306"/>
            <ac:spMk id="16" creationId="{4E7A302D-BCCC-CC35-9090-5714474AF6AC}"/>
          </ac:spMkLst>
        </pc:spChg>
        <pc:picChg chg="add mod">
          <ac:chgData name="Christian LakinDick" userId="094bea4e-19a4-4bd0-84d9-11159fcc0eeb" providerId="ADAL" clId="{5C8D1E32-D39B-4148-8218-D2C8BEFE87CD}" dt="2024-02-23T16:25:38.187" v="168" actId="1076"/>
          <ac:picMkLst>
            <pc:docMk/>
            <pc:sldMk cId="3417795495" sldId="306"/>
            <ac:picMk id="3" creationId="{FB020E40-28F2-156D-6D19-B9B11E8F0AE9}"/>
          </ac:picMkLst>
        </pc:picChg>
        <pc:picChg chg="del">
          <ac:chgData name="Christian LakinDick" userId="094bea4e-19a4-4bd0-84d9-11159fcc0eeb" providerId="ADAL" clId="{5C8D1E32-D39B-4148-8218-D2C8BEFE87CD}" dt="2024-02-23T16:01:53.665" v="54" actId="478"/>
          <ac:picMkLst>
            <pc:docMk/>
            <pc:sldMk cId="3417795495" sldId="306"/>
            <ac:picMk id="9" creationId="{36CD45DA-7ABB-58D7-48E7-E8EB9A3B47CF}"/>
          </ac:picMkLst>
        </pc:picChg>
        <pc:picChg chg="add mod">
          <ac:chgData name="Christian LakinDick" userId="094bea4e-19a4-4bd0-84d9-11159fcc0eeb" providerId="ADAL" clId="{5C8D1E32-D39B-4148-8218-D2C8BEFE87CD}" dt="2024-02-23T16:02:59.694" v="71" actId="1076"/>
          <ac:picMkLst>
            <pc:docMk/>
            <pc:sldMk cId="3417795495" sldId="306"/>
            <ac:picMk id="10" creationId="{0B655B74-CA53-970B-ECFB-30501B971EAC}"/>
          </ac:picMkLst>
        </pc:picChg>
        <pc:picChg chg="add mod">
          <ac:chgData name="Christian LakinDick" userId="094bea4e-19a4-4bd0-84d9-11159fcc0eeb" providerId="ADAL" clId="{5C8D1E32-D39B-4148-8218-D2C8BEFE87CD}" dt="2024-02-23T16:25:21.924" v="164" actId="1076"/>
          <ac:picMkLst>
            <pc:docMk/>
            <pc:sldMk cId="3417795495" sldId="306"/>
            <ac:picMk id="11" creationId="{08F6EAA3-9CC8-BC38-714F-4252E106193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GB"/>
        </a:p>
      </dgm:t>
    </dgm:pt>
    <dgm:pt modelId="{23CA95F9-8BCF-40C1-B842-BCFFD43632F6}">
      <dgm:prSet custT="1"/>
      <dgm:spPr/>
      <dgm:t>
        <a:bodyPr rtlCol="0"/>
        <a:lstStyle/>
        <a:p>
          <a:pPr algn="ctr">
            <a:lnSpc>
              <a:spcPct val="100000"/>
            </a:lnSpc>
            <a:defRPr b="1" spc="20">
              <a:latin typeface="+mj-lt"/>
            </a:defRPr>
          </a:pPr>
          <a:r>
            <a:rPr lang="en-GB" sz="1800" b="1" dirty="0">
              <a:solidFill>
                <a:schemeClr val="tx1"/>
              </a:solidFill>
            </a:rPr>
            <a:t>Rob</a:t>
          </a:r>
          <a:br>
            <a:rPr lang="en-GB" sz="1600" dirty="0">
              <a:solidFill>
                <a:schemeClr val="tx1"/>
              </a:solidFill>
            </a:rPr>
          </a:br>
          <a:r>
            <a:rPr lang="en-GB" sz="1600" b="0" dirty="0">
              <a:solidFill>
                <a:schemeClr val="tx1"/>
              </a:solidFill>
              <a:latin typeface="+mn-lt"/>
            </a:rPr>
            <a:t>BI Team Manager</a:t>
          </a:r>
        </a:p>
      </dgm:t>
    </dgm:pt>
    <dgm:pt modelId="{FC4F4986-5DCD-4DC2-B7FD-2C5FABEF9979}" type="parTrans" cxnId="{E6EDE7CF-5B3F-4E2C-99EE-D5462F0EC9CE}">
      <dgm:prSet/>
      <dgm:spPr/>
      <dgm:t>
        <a:bodyPr rtlCol="0"/>
        <a:lstStyle/>
        <a:p>
          <a:pPr rtl="0"/>
          <a:endParaRPr lang="en-GB"/>
        </a:p>
      </dgm:t>
    </dgm:pt>
    <dgm:pt modelId="{D868EA7F-D868-4231-86D5-66D9B2DF2F62}" type="sibTrans" cxnId="{E6EDE7CF-5B3F-4E2C-99EE-D5462F0EC9CE}">
      <dgm:prSet/>
      <dgm:spPr/>
      <dgm:t>
        <a:bodyPr rtlCol="0"/>
        <a:lstStyle/>
        <a:p>
          <a:pPr rtl="0"/>
          <a:endParaRPr lang="en-GB"/>
        </a:p>
      </dgm:t>
    </dgm:pt>
    <dgm:pt modelId="{1E293C9C-50F7-4DF0-A45F-EF6AA41E15B2}">
      <dgm:prSet custT="1"/>
      <dgm:spPr/>
      <dgm:t>
        <a:bodyPr rtlCol="0"/>
        <a:lstStyle/>
        <a:p>
          <a:pPr algn="ctr">
            <a:lnSpc>
              <a:spcPct val="100000"/>
            </a:lnSpc>
            <a:defRPr b="1" spc="20">
              <a:latin typeface="+mj-lt"/>
            </a:defRPr>
          </a:pPr>
          <a:r>
            <a:rPr lang="en-GB" sz="1800" b="1" dirty="0">
              <a:solidFill>
                <a:schemeClr val="tx1"/>
              </a:solidFill>
            </a:rPr>
            <a:t>Alan</a:t>
          </a:r>
          <a:br>
            <a:rPr lang="en-GB" sz="1600" dirty="0">
              <a:solidFill>
                <a:schemeClr val="tx1"/>
              </a:solidFill>
            </a:rPr>
          </a:br>
          <a:r>
            <a:rPr lang="en-GB" sz="1600" b="0" dirty="0">
              <a:solidFill>
                <a:schemeClr val="tx1"/>
              </a:solidFill>
              <a:latin typeface="+mn-lt"/>
            </a:rPr>
            <a:t>Managing Director</a:t>
          </a:r>
        </a:p>
      </dgm:t>
    </dgm:pt>
    <dgm:pt modelId="{04936CC5-1B2F-4620-ABDF-F195956C3F4A}" type="parTrans" cxnId="{A7E7000F-0D10-4D88-844F-C9CB2A6A39DA}">
      <dgm:prSet/>
      <dgm:spPr/>
      <dgm:t>
        <a:bodyPr rtlCol="0"/>
        <a:lstStyle/>
        <a:p>
          <a:pPr rtl="0"/>
          <a:endParaRPr lang="en-GB"/>
        </a:p>
      </dgm:t>
    </dgm:pt>
    <dgm:pt modelId="{E019F05B-61F4-4915-9D10-5D6F328EA591}" type="sibTrans" cxnId="{A7E7000F-0D10-4D88-844F-C9CB2A6A39DA}">
      <dgm:prSet/>
      <dgm:spPr/>
      <dgm:t>
        <a:bodyPr rtlCol="0"/>
        <a:lstStyle/>
        <a:p>
          <a:pPr rtl="0"/>
          <a:endParaRPr lang="en-GB"/>
        </a:p>
      </dgm:t>
    </dgm:pt>
    <dgm:pt modelId="{DA3F2F2F-B5A8-4CFD-ABCE-1BC48CD913AF}">
      <dgm:prSet custT="1"/>
      <dgm:spPr/>
      <dgm:t>
        <a:bodyPr rtlCol="0"/>
        <a:lstStyle/>
        <a:p>
          <a:pPr algn="ctr">
            <a:lnSpc>
              <a:spcPct val="100000"/>
            </a:lnSpc>
            <a:defRPr b="1" spc="20">
              <a:latin typeface="+mj-lt"/>
            </a:defRPr>
          </a:pPr>
          <a:r>
            <a:rPr lang="en-GB" sz="1800" b="1" dirty="0">
              <a:solidFill>
                <a:schemeClr val="tx1"/>
              </a:solidFill>
            </a:rPr>
            <a:t>Christian</a:t>
          </a:r>
          <a:br>
            <a:rPr lang="en-GB" sz="1600" dirty="0">
              <a:solidFill>
                <a:schemeClr val="tx1"/>
              </a:solidFill>
            </a:rPr>
          </a:br>
          <a:r>
            <a:rPr lang="en-GB" sz="1600" b="0" dirty="0">
              <a:solidFill>
                <a:schemeClr val="tx1"/>
              </a:solidFill>
              <a:latin typeface="+mn-lt"/>
            </a:rPr>
            <a:t>Project Manager</a:t>
          </a:r>
        </a:p>
      </dgm:t>
    </dgm:pt>
    <dgm:pt modelId="{D4AFA5E0-6624-49A6-B10B-4FFA7483C001}" type="parTrans" cxnId="{307321D6-32A9-4F29-A35B-8328C6417311}">
      <dgm:prSet/>
      <dgm:spPr/>
      <dgm:t>
        <a:bodyPr rtlCol="0"/>
        <a:lstStyle/>
        <a:p>
          <a:pPr rtl="0"/>
          <a:endParaRPr lang="en-GB"/>
        </a:p>
      </dgm:t>
    </dgm:pt>
    <dgm:pt modelId="{038FE749-6004-418E-86C7-7C1B1D7930F4}" type="sibTrans" cxnId="{307321D6-32A9-4F29-A35B-8328C6417311}">
      <dgm:prSet/>
      <dgm:spPr/>
      <dgm:t>
        <a:bodyPr rtlCol="0"/>
        <a:lstStyle/>
        <a:p>
          <a:pPr rtl="0"/>
          <a:endParaRPr lang="en-GB"/>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3" custScaleX="123193" custScaleY="123193" custLinFactX="44660" custLinFactNeighborX="100000" custLinFactNeighborY="-3054"/>
      <dgm:spPr>
        <a:prstGeom prst="rect">
          <a:avLst/>
        </a:prstGeom>
        <a:blipFill>
          <a:blip xmlns:r="http://schemas.openxmlformats.org/officeDocument/2006/relationships" r:embed="rId1"/>
          <a:srcRect/>
          <a:stretch>
            <a:fillRect l="-25000" r="-25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6" custLinFactNeighborX="-28682" custLinFactNeighborY="-9199">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6">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3" custScaleX="123193" custScaleY="123193" custLinFactX="-91284" custLinFactNeighborX="-100000" custLinFactNeighborY="-4072"/>
      <dgm:spPr>
        <a:prstGeom prst="rect">
          <a:avLst/>
        </a:prstGeom>
        <a:blipFill>
          <a:blip xmlns:r="http://schemas.openxmlformats.org/officeDocument/2006/relationships" r:embed="rId2"/>
          <a:srcRect/>
          <a:stretch>
            <a:fillRect l="-25000" r="-2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6" custLinFactNeighborX="-7752" custLinFactNeighborY="-9199">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6">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3" custScaleX="123193" custScaleY="123193" custLinFactNeighborX="23672" custLinFactNeighborY="-1806"/>
      <dgm:spPr>
        <a:prstGeom prst="rect">
          <a:avLst/>
        </a:prstGeom>
        <a:blipFill>
          <a:blip xmlns:r="http://schemas.openxmlformats.org/officeDocument/2006/relationships" r:embed="rId3"/>
          <a:srcRect/>
          <a:stretch>
            <a:fillRect l="-25000" r="-25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6" custLinFactNeighborX="14924" custLinFactNeighborY="-9199">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6" custLinFactY="-45265" custLinFactNeighborX="14101" custLinFactNeighborY="-100000">
        <dgm:presLayoutVars/>
      </dgm:prSet>
      <dgm:spPr/>
    </dgm:pt>
    <dgm:pt modelId="{DB61A93F-5AE0-4A97-AFE4-E1EA7F61D044}" type="pres">
      <dgm:prSet presAssocID="{DA3F2F2F-B5A8-4CFD-ABCE-1BC48CD913AF}"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rtlCol="0"/>
        <a:lstStyle/>
        <a:p>
          <a:pPr rtl="0"/>
          <a:endParaRPr lang="en-GB"/>
        </a:p>
      </dgm:t>
    </dgm:pt>
    <dgm:pt modelId="{AE62509E-8FD5-4BC0-8484-49407DA07B2D}">
      <dgm:prSet phldrT="[Text]"/>
      <dgm:spPr/>
      <dgm:t>
        <a:bodyPr rtlCol="0"/>
        <a:lstStyle/>
        <a:p>
          <a:pPr rtl="0">
            <a:lnSpc>
              <a:spcPct val="100000"/>
            </a:lnSpc>
            <a:spcAft>
              <a:spcPts val="0"/>
            </a:spcAft>
          </a:pPr>
          <a:r>
            <a:rPr lang="en-GB" spc="100" dirty="0">
              <a:solidFill>
                <a:schemeClr val="tx1"/>
              </a:solidFill>
            </a:rPr>
            <a:t>Challenge Pitch</a:t>
          </a:r>
        </a:p>
      </dgm:t>
    </dgm:pt>
    <dgm:pt modelId="{8F2C679D-77AF-46F9-9ACE-1E1D440B1883}" type="parTrans" cxnId="{B681E0E7-0B3A-4DB8-BF19-F9AE0E1C787B}">
      <dgm:prSet/>
      <dgm:spPr/>
      <dgm:t>
        <a:bodyPr rtlCol="0"/>
        <a:lstStyle/>
        <a:p>
          <a:pPr rtl="0"/>
          <a:endParaRPr lang="en-GB">
            <a:solidFill>
              <a:schemeClr val="tx1"/>
            </a:solidFill>
          </a:endParaRPr>
        </a:p>
      </dgm:t>
    </dgm:pt>
    <dgm:pt modelId="{5C2CB4AF-F88D-4FBE-A40E-0CC048A23B9E}" type="sibTrans" cxnId="{B681E0E7-0B3A-4DB8-BF19-F9AE0E1C787B}">
      <dgm:prSet/>
      <dgm:spPr/>
      <dgm:t>
        <a:bodyPr rtlCol="0"/>
        <a:lstStyle/>
        <a:p>
          <a:pPr rtl="0"/>
          <a:endParaRPr lang="en-GB">
            <a:solidFill>
              <a:schemeClr val="tx1"/>
            </a:solidFill>
          </a:endParaRPr>
        </a:p>
      </dgm:t>
    </dgm:pt>
    <dgm:pt modelId="{54A260F9-80FA-4E2A-BE87-2C0670B83857}">
      <dgm:prSet phldrT="[Text]" custT="1"/>
      <dgm:spPr/>
      <dgm:t>
        <a:bodyPr rtlCol="0"/>
        <a:lstStyle/>
        <a:p>
          <a:pPr rtl="0">
            <a:lnSpc>
              <a:spcPct val="90000"/>
            </a:lnSpc>
            <a:spcAft>
              <a:spcPts val="0"/>
            </a:spcAft>
            <a:buFont typeface="Arial" panose="020B0604020202020204" pitchFamily="34" charset="0"/>
            <a:buChar char="•"/>
          </a:pPr>
          <a:r>
            <a:rPr lang="en-GB" sz="1100" b="0" i="0" spc="100" dirty="0">
              <a:solidFill>
                <a:schemeClr val="tx1"/>
              </a:solidFill>
            </a:rPr>
            <a:t>We introduce you to the challenge, its requirements and format</a:t>
          </a:r>
          <a:endParaRPr lang="en-GB" sz="1100" spc="100" baseline="0" dirty="0">
            <a:solidFill>
              <a:schemeClr val="tx1"/>
            </a:solidFill>
          </a:endParaRPr>
        </a:p>
      </dgm:t>
    </dgm:pt>
    <dgm:pt modelId="{3E4E3177-8F1B-40ED-B20A-6A6F0041E180}" type="parTrans" cxnId="{0D49E980-DE7B-46C8-A240-0AF3E38E1055}">
      <dgm:prSet/>
      <dgm:spPr/>
      <dgm:t>
        <a:bodyPr rtlCol="0"/>
        <a:lstStyle/>
        <a:p>
          <a:pPr rtl="0"/>
          <a:endParaRPr lang="en-GB">
            <a:solidFill>
              <a:schemeClr val="tx1"/>
            </a:solidFill>
          </a:endParaRPr>
        </a:p>
      </dgm:t>
    </dgm:pt>
    <dgm:pt modelId="{BA9E60E0-CF2E-4096-A9F4-556713DB9AE4}" type="sibTrans" cxnId="{0D49E980-DE7B-46C8-A240-0AF3E38E1055}">
      <dgm:prSet/>
      <dgm:spPr/>
      <dgm:t>
        <a:bodyPr rtlCol="0"/>
        <a:lstStyle/>
        <a:p>
          <a:pPr rtl="0"/>
          <a:endParaRPr lang="en-GB">
            <a:solidFill>
              <a:schemeClr val="tx1"/>
            </a:solidFill>
          </a:endParaRPr>
        </a:p>
      </dgm:t>
    </dgm:pt>
    <dgm:pt modelId="{20928AAA-F457-4A09-8AAC-A82210983FBE}">
      <dgm:prSet phldrT="[Text]"/>
      <dgm:spPr/>
      <dgm:t>
        <a:bodyPr rtlCol="0"/>
        <a:lstStyle/>
        <a:p>
          <a:pPr rtl="0">
            <a:lnSpc>
              <a:spcPct val="100000"/>
            </a:lnSpc>
            <a:spcAft>
              <a:spcPts val="0"/>
            </a:spcAft>
          </a:pPr>
          <a:r>
            <a:rPr lang="en-GB" spc="100" dirty="0">
              <a:solidFill>
                <a:schemeClr val="tx1"/>
              </a:solidFill>
            </a:rPr>
            <a:t>Discussion/ Q&amp;A</a:t>
          </a:r>
        </a:p>
      </dgm:t>
    </dgm:pt>
    <dgm:pt modelId="{915085CE-2C78-4B64-8FF4-E48DB7BD55D2}" type="parTrans" cxnId="{BA476174-221B-4A3D-B4E2-5FCC084B59D3}">
      <dgm:prSet/>
      <dgm:spPr/>
      <dgm:t>
        <a:bodyPr rtlCol="0"/>
        <a:lstStyle/>
        <a:p>
          <a:pPr rtl="0"/>
          <a:endParaRPr lang="en-GB">
            <a:solidFill>
              <a:schemeClr val="tx1"/>
            </a:solidFill>
          </a:endParaRPr>
        </a:p>
      </dgm:t>
    </dgm:pt>
    <dgm:pt modelId="{EB5D5454-A5E9-4E37-B514-DFC5324A66C0}" type="sibTrans" cxnId="{BA476174-221B-4A3D-B4E2-5FCC084B59D3}">
      <dgm:prSet/>
      <dgm:spPr/>
      <dgm:t>
        <a:bodyPr rtlCol="0"/>
        <a:lstStyle/>
        <a:p>
          <a:pPr rtl="0"/>
          <a:endParaRPr lang="en-GB">
            <a:solidFill>
              <a:schemeClr val="tx1"/>
            </a:solidFill>
          </a:endParaRPr>
        </a:p>
      </dgm:t>
    </dgm:pt>
    <dgm:pt modelId="{9C6534A9-4C27-4998-80A5-DF23882CAE25}">
      <dgm:prSet phldrT="[Text]" custT="1"/>
      <dgm:spPr/>
      <dgm:t>
        <a:bodyPr rtlCol="0"/>
        <a:lstStyle/>
        <a:p>
          <a:pPr rtl="0">
            <a:lnSpc>
              <a:spcPct val="90000"/>
            </a:lnSpc>
            <a:spcAft>
              <a:spcPts val="0"/>
            </a:spcAft>
            <a:buFont typeface="Arial" panose="020B0604020202020204" pitchFamily="34" charset="0"/>
            <a:buChar char="•"/>
          </a:pPr>
          <a:r>
            <a:rPr lang="en-GB" sz="1100" b="0" i="0" spc="100" dirty="0">
              <a:solidFill>
                <a:schemeClr val="tx1"/>
              </a:solidFill>
            </a:rPr>
            <a:t>After the pitch, you will have a chance to discuss as a team and approach us for any clarification</a:t>
          </a:r>
          <a:endParaRPr lang="en-GB" sz="1100" spc="100" baseline="0" dirty="0">
            <a:solidFill>
              <a:schemeClr val="tx1"/>
            </a:solidFill>
          </a:endParaRPr>
        </a:p>
      </dgm:t>
    </dgm:pt>
    <dgm:pt modelId="{0AA7231B-9394-4732-A7BE-3EB3CF2F8D70}" type="parTrans" cxnId="{82290D4D-2346-4E6C-B254-B9EAA4D01A23}">
      <dgm:prSet/>
      <dgm:spPr/>
      <dgm:t>
        <a:bodyPr rtlCol="0"/>
        <a:lstStyle/>
        <a:p>
          <a:pPr rtl="0"/>
          <a:endParaRPr lang="en-GB">
            <a:solidFill>
              <a:schemeClr val="tx1"/>
            </a:solidFill>
          </a:endParaRPr>
        </a:p>
      </dgm:t>
    </dgm:pt>
    <dgm:pt modelId="{83B69D46-737C-4589-B359-6BD9DD58BC91}" type="sibTrans" cxnId="{82290D4D-2346-4E6C-B254-B9EAA4D01A23}">
      <dgm:prSet/>
      <dgm:spPr/>
      <dgm:t>
        <a:bodyPr rtlCol="0"/>
        <a:lstStyle/>
        <a:p>
          <a:pPr rtl="0"/>
          <a:endParaRPr lang="en-GB">
            <a:solidFill>
              <a:schemeClr val="tx1"/>
            </a:solidFill>
          </a:endParaRPr>
        </a:p>
      </dgm:t>
    </dgm:pt>
    <dgm:pt modelId="{03738E35-4243-4E7D-A93F-C07DA3901E78}">
      <dgm:prSet phldrT="[Text]"/>
      <dgm:spPr/>
      <dgm:t>
        <a:bodyPr rtlCol="0"/>
        <a:lstStyle/>
        <a:p>
          <a:pPr rtl="0">
            <a:lnSpc>
              <a:spcPct val="100000"/>
            </a:lnSpc>
            <a:spcAft>
              <a:spcPts val="0"/>
            </a:spcAft>
          </a:pPr>
          <a:r>
            <a:rPr lang="en-GB" spc="100" dirty="0">
              <a:solidFill>
                <a:schemeClr val="tx1"/>
              </a:solidFill>
            </a:rPr>
            <a:t>Build</a:t>
          </a:r>
        </a:p>
      </dgm:t>
    </dgm:pt>
    <dgm:pt modelId="{DABBAF6C-D1C9-42E1-B928-5ACDE3D21AB0}" type="parTrans" cxnId="{E41AD5BE-76F3-4A9E-8059-7FC968661703}">
      <dgm:prSet/>
      <dgm:spPr/>
      <dgm:t>
        <a:bodyPr rtlCol="0"/>
        <a:lstStyle/>
        <a:p>
          <a:pPr rtl="0"/>
          <a:endParaRPr lang="en-GB">
            <a:solidFill>
              <a:schemeClr val="tx1"/>
            </a:solidFill>
          </a:endParaRPr>
        </a:p>
      </dgm:t>
    </dgm:pt>
    <dgm:pt modelId="{6BF5896A-A334-45B0-B451-09159F55B184}" type="sibTrans" cxnId="{E41AD5BE-76F3-4A9E-8059-7FC968661703}">
      <dgm:prSet/>
      <dgm:spPr/>
      <dgm:t>
        <a:bodyPr rtlCol="0"/>
        <a:lstStyle/>
        <a:p>
          <a:pPr rtl="0"/>
          <a:endParaRPr lang="en-GB">
            <a:solidFill>
              <a:schemeClr val="tx1"/>
            </a:solidFill>
          </a:endParaRPr>
        </a:p>
      </dgm:t>
    </dgm:pt>
    <dgm:pt modelId="{34C8CD19-04E2-4488-965F-DC841C470D45}">
      <dgm:prSet phldrT="[Text]" custT="1"/>
      <dgm:spPr/>
      <dgm:t>
        <a:bodyPr rtlCol="0"/>
        <a:lstStyle/>
        <a:p>
          <a:pPr rtl="0">
            <a:lnSpc>
              <a:spcPct val="90000"/>
            </a:lnSpc>
            <a:spcAft>
              <a:spcPts val="0"/>
            </a:spcAft>
            <a:buFont typeface="Arial" panose="020B0604020202020204" pitchFamily="34" charset="0"/>
            <a:buChar char="•"/>
          </a:pPr>
          <a:r>
            <a:rPr lang="en-GB" sz="1100" b="0" i="0" spc="150" dirty="0">
              <a:solidFill>
                <a:schemeClr val="tx1"/>
              </a:solidFill>
            </a:rPr>
            <a:t>The main component. You and your team will work over the next 24 hours to build a solution and presentation</a:t>
          </a:r>
          <a:endParaRPr lang="en-GB" sz="1100" spc="150" baseline="0" dirty="0">
            <a:solidFill>
              <a:schemeClr val="tx1"/>
            </a:solidFill>
          </a:endParaRPr>
        </a:p>
      </dgm:t>
    </dgm:pt>
    <dgm:pt modelId="{CD5F7DE2-2AD1-4CE8-AAC7-AD9C8E180CEA}" type="parTrans" cxnId="{07030C4E-4D62-4240-B10F-E41B801C763E}">
      <dgm:prSet/>
      <dgm:spPr/>
      <dgm:t>
        <a:bodyPr rtlCol="0"/>
        <a:lstStyle/>
        <a:p>
          <a:pPr rtl="0"/>
          <a:endParaRPr lang="en-GB">
            <a:solidFill>
              <a:schemeClr val="tx1"/>
            </a:solidFill>
          </a:endParaRPr>
        </a:p>
      </dgm:t>
    </dgm:pt>
    <dgm:pt modelId="{7CE5955C-EC28-4D1B-9459-0C5458B1797D}" type="sibTrans" cxnId="{07030C4E-4D62-4240-B10F-E41B801C763E}">
      <dgm:prSet/>
      <dgm:spPr/>
      <dgm:t>
        <a:bodyPr rtlCol="0"/>
        <a:lstStyle/>
        <a:p>
          <a:pPr rtl="0"/>
          <a:endParaRPr lang="en-GB">
            <a:solidFill>
              <a:schemeClr val="tx1"/>
            </a:solidFill>
          </a:endParaRPr>
        </a:p>
      </dgm:t>
    </dgm:pt>
    <dgm:pt modelId="{962BFD33-E216-4331-BBD8-38EEDAB2E2C0}">
      <dgm:prSet phldrT="[Text]"/>
      <dgm:spPr/>
      <dgm:t>
        <a:bodyPr rtlCol="0"/>
        <a:lstStyle/>
        <a:p>
          <a:pPr rtl="0">
            <a:lnSpc>
              <a:spcPct val="90000"/>
            </a:lnSpc>
            <a:spcAft>
              <a:spcPts val="0"/>
            </a:spcAft>
            <a:buFont typeface="Arial" panose="020B0604020202020204" pitchFamily="34" charset="0"/>
            <a:buChar char="•"/>
          </a:pPr>
          <a:r>
            <a:rPr lang="en-GB" spc="100" dirty="0">
              <a:solidFill>
                <a:schemeClr val="tx1"/>
              </a:solidFill>
            </a:rPr>
            <a:t>Present</a:t>
          </a:r>
        </a:p>
      </dgm:t>
    </dgm:pt>
    <dgm:pt modelId="{AB5F98BE-C987-462F-85E3-90E8BE69A319}" type="parTrans" cxnId="{D77C3B5C-C13D-41B7-AA50-BE60CD5D3FAD}">
      <dgm:prSet/>
      <dgm:spPr/>
      <dgm:t>
        <a:bodyPr rtlCol="0"/>
        <a:lstStyle/>
        <a:p>
          <a:pPr rtl="0"/>
          <a:endParaRPr lang="en-GB">
            <a:solidFill>
              <a:schemeClr val="tx1"/>
            </a:solidFill>
          </a:endParaRPr>
        </a:p>
      </dgm:t>
    </dgm:pt>
    <dgm:pt modelId="{FF557E39-8331-4155-901F-701688C4CCAD}" type="sibTrans" cxnId="{D77C3B5C-C13D-41B7-AA50-BE60CD5D3FAD}">
      <dgm:prSet/>
      <dgm:spPr/>
      <dgm:t>
        <a:bodyPr rtlCol="0"/>
        <a:lstStyle/>
        <a:p>
          <a:pPr rtl="0"/>
          <a:endParaRPr lang="en-GB">
            <a:solidFill>
              <a:schemeClr val="tx1"/>
            </a:solidFill>
          </a:endParaRPr>
        </a:p>
      </dgm:t>
    </dgm:pt>
    <dgm:pt modelId="{4B075034-3129-4DD5-98D7-318F326739CC}">
      <dgm:prSet phldrT="[Text]"/>
      <dgm:spPr/>
      <dgm:t>
        <a:bodyPr rtlCol="0"/>
        <a:lstStyle/>
        <a:p>
          <a:pPr rtl="0">
            <a:lnSpc>
              <a:spcPct val="90000"/>
            </a:lnSpc>
            <a:spcAft>
              <a:spcPts val="0"/>
            </a:spcAft>
            <a:buFont typeface="Arial" panose="020B0604020202020204" pitchFamily="34" charset="0"/>
            <a:buChar char="•"/>
          </a:pPr>
          <a:r>
            <a:rPr lang="en-GB" spc="100" dirty="0">
              <a:solidFill>
                <a:schemeClr val="tx1"/>
              </a:solidFill>
            </a:rPr>
            <a:t>Marking and Awards</a:t>
          </a:r>
        </a:p>
      </dgm:t>
    </dgm:pt>
    <dgm:pt modelId="{ACA0AE6F-8D87-4F61-8D3E-12FC4D4132DA}" type="parTrans" cxnId="{3FFF5DC7-0983-4794-B4CB-F1F2D9CE51EC}">
      <dgm:prSet/>
      <dgm:spPr/>
      <dgm:t>
        <a:bodyPr rtlCol="0"/>
        <a:lstStyle/>
        <a:p>
          <a:pPr rtl="0"/>
          <a:endParaRPr lang="en-GB">
            <a:solidFill>
              <a:schemeClr val="tx1"/>
            </a:solidFill>
          </a:endParaRPr>
        </a:p>
      </dgm:t>
    </dgm:pt>
    <dgm:pt modelId="{4F1D94B4-1627-4363-B86E-DD3281EE398D}" type="sibTrans" cxnId="{3FFF5DC7-0983-4794-B4CB-F1F2D9CE51EC}">
      <dgm:prSet/>
      <dgm:spPr/>
      <dgm:t>
        <a:bodyPr rtlCol="0"/>
        <a:lstStyle/>
        <a:p>
          <a:pPr rtl="0"/>
          <a:endParaRPr lang="en-GB">
            <a:solidFill>
              <a:schemeClr val="tx1"/>
            </a:solidFill>
          </a:endParaRPr>
        </a:p>
      </dgm:t>
    </dgm:pt>
    <dgm:pt modelId="{B296910E-5EDD-40B6-9F5C-49436E692D0A}">
      <dgm:prSet custT="1"/>
      <dgm:spPr/>
      <dgm:t>
        <a:bodyPr rtlCol="0"/>
        <a:lstStyle/>
        <a:p>
          <a:pPr rtl="0">
            <a:buFont typeface="Arial" panose="020B0604020202020204" pitchFamily="34" charset="0"/>
            <a:buNone/>
          </a:pPr>
          <a:r>
            <a:rPr lang="en-GB" sz="1100" spc="100" baseline="0" dirty="0">
              <a:solidFill>
                <a:schemeClr val="tx1"/>
              </a:solidFill>
            </a:rPr>
            <a:t>Present your solution to us and we will mark against the stated criteria</a:t>
          </a:r>
        </a:p>
      </dgm:t>
    </dgm:pt>
    <dgm:pt modelId="{911B340C-3486-4299-920E-5DB640C4EDC9}" type="parTrans" cxnId="{047969A5-710C-4C0E-B61E-734F166269A0}">
      <dgm:prSet/>
      <dgm:spPr/>
      <dgm:t>
        <a:bodyPr rtlCol="0"/>
        <a:lstStyle/>
        <a:p>
          <a:pPr rtl="0"/>
          <a:endParaRPr lang="en-GB">
            <a:solidFill>
              <a:schemeClr val="tx1"/>
            </a:solidFill>
          </a:endParaRPr>
        </a:p>
      </dgm:t>
    </dgm:pt>
    <dgm:pt modelId="{33A0507C-F24C-416A-8E94-DB84555D29CB}" type="sibTrans" cxnId="{047969A5-710C-4C0E-B61E-734F166269A0}">
      <dgm:prSet/>
      <dgm:spPr/>
      <dgm:t>
        <a:bodyPr rtlCol="0"/>
        <a:lstStyle/>
        <a:p>
          <a:pPr rtl="0"/>
          <a:endParaRPr lang="en-GB">
            <a:solidFill>
              <a:schemeClr val="tx1"/>
            </a:solidFill>
          </a:endParaRPr>
        </a:p>
      </dgm:t>
    </dgm:pt>
    <dgm:pt modelId="{1080EDDF-ADDC-4DF2-8E5F-F49A7CF611ED}">
      <dgm:prSet custT="1"/>
      <dgm:spPr/>
      <dgm:t>
        <a:bodyPr rtlCol="0"/>
        <a:lstStyle/>
        <a:p>
          <a:pPr rtl="0">
            <a:buFont typeface="Arial" panose="020B0604020202020204" pitchFamily="34" charset="0"/>
            <a:buChar char="•"/>
          </a:pPr>
          <a:r>
            <a:rPr lang="en-GB" sz="1100" b="0" i="0" spc="100" dirty="0">
              <a:solidFill>
                <a:schemeClr val="tx1"/>
              </a:solidFill>
            </a:rPr>
            <a:t>We will provide feedback for all teams and announce our winner!</a:t>
          </a:r>
          <a:endParaRPr lang="en-GB" sz="1100" spc="100" baseline="0" dirty="0">
            <a:solidFill>
              <a:schemeClr val="tx1"/>
            </a:solidFill>
          </a:endParaRPr>
        </a:p>
      </dgm:t>
    </dgm:pt>
    <dgm:pt modelId="{8583E403-5FDD-4D7C-B9B3-0CD49AFEBACE}" type="parTrans" cxnId="{0DE29C93-78F2-43AA-B58C-7715B6F0EBD8}">
      <dgm:prSet/>
      <dgm:spPr/>
      <dgm:t>
        <a:bodyPr rtlCol="0"/>
        <a:lstStyle/>
        <a:p>
          <a:pPr rtl="0"/>
          <a:endParaRPr lang="en-GB">
            <a:solidFill>
              <a:schemeClr val="tx1"/>
            </a:solidFill>
          </a:endParaRPr>
        </a:p>
      </dgm:t>
    </dgm:pt>
    <dgm:pt modelId="{4C9E55B0-B04E-4552-BC60-A9DA24745302}" type="sibTrans" cxnId="{0DE29C93-78F2-43AA-B58C-7715B6F0EBD8}">
      <dgm:prSet/>
      <dgm:spPr/>
      <dgm:t>
        <a:bodyPr rtlCol="0"/>
        <a:lstStyle/>
        <a:p>
          <a:pPr rtl="0"/>
          <a:endParaRPr lang="en-GB">
            <a:solidFill>
              <a:schemeClr val="tx1"/>
            </a:solidFill>
          </a:endParaRPr>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solidFill>
          <a:schemeClr val="accent3"/>
        </a:solidFill>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a:ln>
          <a:noFill/>
        </a:ln>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98025" custLinFactNeighborX="-716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custLinFactNeighborX="-807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a:ln>
          <a:noFill/>
        </a:ln>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8133" custLinFactNeighborX="-13302">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LinFactNeighborX="-14631">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a:ln>
          <a:noFill/>
        </a:ln>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03785" custLinFactNeighborX="-1001">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custLinFactNeighborX="-11968">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77D7097C-1EDE-4274-97C6-BE5F0924C39C}" type="pres">
      <dgm:prSet presAssocID="{6BF5896A-A334-45B0-B451-09159F55B184}" presName="spaceBetweenRectangles" presStyleCnt="0"/>
      <dgm:spPr/>
    </dgm:pt>
    <dgm:pt modelId="{DA0D1A8F-1D92-476F-972C-E82839B78B96}" type="pres">
      <dgm:prSet presAssocID="{962BFD33-E216-4331-BBD8-38EEDAB2E2C0}" presName="composite" presStyleCnt="0"/>
      <dgm:spPr/>
    </dgm:pt>
    <dgm:pt modelId="{A72D3A03-5E34-4B13-9747-5EFFE003B8C1}" type="pres">
      <dgm:prSet presAssocID="{962BFD33-E216-4331-BBD8-38EEDAB2E2C0}" presName="ConnectorPoint" presStyleLbl="fgAcc1" presStyleIdx="3" presStyleCnt="5"/>
      <dgm:spPr>
        <a:ln>
          <a:noFill/>
        </a:ln>
      </dgm:spPr>
    </dgm:pt>
    <dgm:pt modelId="{EB9D58D6-E34B-4990-86E2-B1CAE3536A29}" type="pres">
      <dgm:prSet presAssocID="{962BFD33-E216-4331-BBD8-38EEDAB2E2C0}"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B9FF588F-5F27-4094-9B6D-747FD10A48B7}" type="pres">
      <dgm:prSet presAssocID="{962BFD33-E216-4331-BBD8-38EEDAB2E2C0}" presName="FlexibleEmptyPlaceHolder" presStyleCnt="0"/>
      <dgm:spPr/>
    </dgm:pt>
    <dgm:pt modelId="{160E0A3B-47C8-4C2F-8C45-EC9C3DFA1FFB}" type="pres">
      <dgm:prSet presAssocID="{962BFD33-E216-4331-BBD8-38EEDAB2E2C0}" presName="L2TextContainer" presStyleLbl="bgAcc1" presStyleIdx="3" presStyleCnt="5" custScaleX="101911" custLinFactNeighborX="4296">
        <dgm:presLayoutVars>
          <dgm:chMax val="0"/>
          <dgm:chPref val="0"/>
          <dgm:bulletEnabled val="1"/>
        </dgm:presLayoutVars>
      </dgm:prSet>
      <dgm:spPr/>
    </dgm:pt>
    <dgm:pt modelId="{5646D4EB-C7F1-4D0E-8051-C7D6C1D31ADE}" type="pres">
      <dgm:prSet presAssocID="{962BFD33-E216-4331-BBD8-38EEDAB2E2C0}" presName="L1TextContainer" presStyleLbl="revTx" presStyleIdx="3" presStyleCnt="5" custLinFactNeighborX="4657">
        <dgm:presLayoutVars>
          <dgm:chMax val="1"/>
          <dgm:chPref val="1"/>
          <dgm:bulletEnabled val="1"/>
        </dgm:presLayoutVars>
      </dgm:prSet>
      <dgm:spPr/>
    </dgm:pt>
    <dgm:pt modelId="{937215CC-5D52-40FA-BAD6-30FFF9CDB26A}" type="pres">
      <dgm:prSet presAssocID="{962BFD33-E216-4331-BBD8-38EEDAB2E2C0}" presName="EmptyPlaceHolder" presStyleCnt="0"/>
      <dgm:spPr/>
    </dgm:pt>
    <dgm:pt modelId="{33552C7C-A2D4-4FB7-AD93-DCB3C798AA86}" type="pres">
      <dgm:prSet presAssocID="{FF557E39-8331-4155-901F-701688C4CCAD}" presName="spaceBetweenRectangles" presStyleCnt="0"/>
      <dgm:spPr/>
    </dgm:pt>
    <dgm:pt modelId="{E02EEA3C-5485-4B77-B7B0-7A39B10F0BB4}" type="pres">
      <dgm:prSet presAssocID="{4B075034-3129-4DD5-98D7-318F326739CC}" presName="composite" presStyleCnt="0"/>
      <dgm:spPr/>
    </dgm:pt>
    <dgm:pt modelId="{864F9172-41AB-4727-BD60-71E6F62154FB}" type="pres">
      <dgm:prSet presAssocID="{4B075034-3129-4DD5-98D7-318F326739CC}" presName="ConnectorPoint" presStyleLbl="fgAcc1" presStyleIdx="4" presStyleCnt="5"/>
      <dgm:spPr>
        <a:ln>
          <a:noFill/>
        </a:ln>
      </dgm:spPr>
    </dgm:pt>
    <dgm:pt modelId="{9DE62C25-DC37-4130-AE3D-9F589C2E8903}" type="pres">
      <dgm:prSet presAssocID="{4B075034-3129-4DD5-98D7-318F326739CC}"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D7C473BF-4C1D-41EC-BA7A-018501A202B0}" type="pres">
      <dgm:prSet presAssocID="{4B075034-3129-4DD5-98D7-318F326739CC}" presName="FlexibleEmptyPlaceHolder" presStyleCnt="0"/>
      <dgm:spPr/>
    </dgm:pt>
    <dgm:pt modelId="{277020A5-7024-4F77-9051-8B38AF80BE13}" type="pres">
      <dgm:prSet presAssocID="{4B075034-3129-4DD5-98D7-318F326739CC}" presName="L2TextContainer" presStyleLbl="bgAcc1" presStyleIdx="4" presStyleCnt="5" custScaleX="97063" custScaleY="100004" custLinFactNeighborX="7343">
        <dgm:presLayoutVars>
          <dgm:chMax val="0"/>
          <dgm:chPref val="0"/>
          <dgm:bulletEnabled val="1"/>
        </dgm:presLayoutVars>
      </dgm:prSet>
      <dgm:spPr/>
    </dgm:pt>
    <dgm:pt modelId="{03CEA676-E009-456C-B86F-9C9A7D3DA364}" type="pres">
      <dgm:prSet presAssocID="{4B075034-3129-4DD5-98D7-318F326739CC}" presName="L1TextContainer" presStyleLbl="revTx" presStyleIdx="4" presStyleCnt="5" custLinFactNeighborX="7433">
        <dgm:presLayoutVars>
          <dgm:chMax val="1"/>
          <dgm:chPref val="1"/>
          <dgm:bulletEnabled val="1"/>
        </dgm:presLayoutVars>
      </dgm:prSet>
      <dgm:spPr/>
    </dgm:pt>
    <dgm:pt modelId="{0FF1AF1C-630A-46D4-9EE9-7D0F99B23BBE}" type="pres">
      <dgm:prSet presAssocID="{4B075034-3129-4DD5-98D7-318F326739CC}"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9005EF1F-0C44-4C76-B6AD-2665A722A440}" type="presOf" srcId="{4B075034-3129-4DD5-98D7-318F326739CC}" destId="{03CEA676-E009-456C-B86F-9C9A7D3DA364}" srcOrd="0" destOrd="0" presId="urn:microsoft.com/office/officeart/2017/3/layout/HorizontalPathTimeline#2"/>
    <dgm:cxn modelId="{ABC35420-2881-483F-B687-1FB2F346360F}" type="presOf" srcId="{44D67ED0-6EEA-48F6-A9C1-BE754AABC76A}" destId="{93C358AC-5BA0-4CB6-B22F-1B95FA53D0F3}" srcOrd="0" destOrd="0" presId="urn:microsoft.com/office/officeart/2017/3/layout/HorizontalPathTimeline#2"/>
    <dgm:cxn modelId="{D77C3B5C-C13D-41B7-AA50-BE60CD5D3FAD}" srcId="{44D67ED0-6EEA-48F6-A9C1-BE754AABC76A}" destId="{962BFD33-E216-4331-BBD8-38EEDAB2E2C0}" srcOrd="3" destOrd="0" parTransId="{AB5F98BE-C987-462F-85E3-90E8BE69A319}" sibTransId="{FF557E39-8331-4155-901F-701688C4CCAD}"/>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0DE29C93-78F2-43AA-B58C-7715B6F0EBD8}" srcId="{4B075034-3129-4DD5-98D7-318F326739CC}" destId="{1080EDDF-ADDC-4DF2-8E5F-F49A7CF611ED}" srcOrd="0" destOrd="0" parTransId="{8583E403-5FDD-4D7C-B9B3-0CD49AFEBACE}" sibTransId="{4C9E55B0-B04E-4552-BC60-A9DA24745302}"/>
    <dgm:cxn modelId="{047969A5-710C-4C0E-B61E-734F166269A0}" srcId="{962BFD33-E216-4331-BBD8-38EEDAB2E2C0}" destId="{B296910E-5EDD-40B6-9F5C-49436E692D0A}" srcOrd="0" destOrd="0" parTransId="{911B340C-3486-4299-920E-5DB640C4EDC9}" sibTransId="{33A0507C-F24C-416A-8E94-DB84555D29CB}"/>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3FFF5DC7-0983-4794-B4CB-F1F2D9CE51EC}" srcId="{44D67ED0-6EEA-48F6-A9C1-BE754AABC76A}" destId="{4B075034-3129-4DD5-98D7-318F326739CC}" srcOrd="4" destOrd="0" parTransId="{ACA0AE6F-8D87-4F61-8D3E-12FC4D4132DA}" sibTransId="{4F1D94B4-1627-4363-B86E-DD3281EE398D}"/>
    <dgm:cxn modelId="{A48A7ACB-725B-40E0-9300-DE9CD4B48CEA}" type="presOf" srcId="{B296910E-5EDD-40B6-9F5C-49436E692D0A}" destId="{160E0A3B-47C8-4C2F-8C45-EC9C3DFA1FFB}"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E561ABF3-D381-4ACD-A1E0-00CFFAB2B8CD}" type="presOf" srcId="{1080EDDF-ADDC-4DF2-8E5F-F49A7CF611ED}" destId="{277020A5-7024-4F77-9051-8B38AF80BE13}" srcOrd="0" destOrd="0" presId="urn:microsoft.com/office/officeart/2017/3/layout/HorizontalPathTimeline#2"/>
    <dgm:cxn modelId="{69E0CAF8-BA7B-4071-83F2-34B7499AB9BD}" type="presOf" srcId="{962BFD33-E216-4331-BBD8-38EEDAB2E2C0}" destId="{5646D4EB-C7F1-4D0E-8051-C7D6C1D31ADE}"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195E9820-BD28-4383-BB8B-3801C236D4B5}" type="presParOf" srcId="{EE6F6E1A-AC88-44BD-8034-0C2734A7943C}" destId="{77D7097C-1EDE-4274-97C6-BE5F0924C39C}" srcOrd="5" destOrd="0" presId="urn:microsoft.com/office/officeart/2017/3/layout/HorizontalPathTimeline#2"/>
    <dgm:cxn modelId="{29CBD66A-1B9E-4227-A0A6-0A74303F6865}" type="presParOf" srcId="{EE6F6E1A-AC88-44BD-8034-0C2734A7943C}" destId="{DA0D1A8F-1D92-476F-972C-E82839B78B96}" srcOrd="6" destOrd="0" presId="urn:microsoft.com/office/officeart/2017/3/layout/HorizontalPathTimeline#2"/>
    <dgm:cxn modelId="{A350293D-0963-4BB3-858D-81760720AD56}" type="presParOf" srcId="{DA0D1A8F-1D92-476F-972C-E82839B78B96}" destId="{A72D3A03-5E34-4B13-9747-5EFFE003B8C1}" srcOrd="0" destOrd="0" presId="urn:microsoft.com/office/officeart/2017/3/layout/HorizontalPathTimeline#2"/>
    <dgm:cxn modelId="{AD06762D-21EE-4261-AD3E-60C1BFF2A574}" type="presParOf" srcId="{DA0D1A8F-1D92-476F-972C-E82839B78B96}" destId="{EB9D58D6-E34B-4990-86E2-B1CAE3536A29}" srcOrd="1" destOrd="0" presId="urn:microsoft.com/office/officeart/2017/3/layout/HorizontalPathTimeline#2"/>
    <dgm:cxn modelId="{BD022CFF-7A00-46AD-B49E-4FA70BAD24AF}" type="presParOf" srcId="{DA0D1A8F-1D92-476F-972C-E82839B78B96}" destId="{B9FF588F-5F27-4094-9B6D-747FD10A48B7}" srcOrd="2" destOrd="0" presId="urn:microsoft.com/office/officeart/2017/3/layout/HorizontalPathTimeline#2"/>
    <dgm:cxn modelId="{374BA1B3-3DEE-43EA-8E3F-977385263DC1}" type="presParOf" srcId="{DA0D1A8F-1D92-476F-972C-E82839B78B96}" destId="{160E0A3B-47C8-4C2F-8C45-EC9C3DFA1FFB}" srcOrd="3" destOrd="0" presId="urn:microsoft.com/office/officeart/2017/3/layout/HorizontalPathTimeline#2"/>
    <dgm:cxn modelId="{939964A6-04CF-4914-B621-59A261345117}" type="presParOf" srcId="{DA0D1A8F-1D92-476F-972C-E82839B78B96}" destId="{5646D4EB-C7F1-4D0E-8051-C7D6C1D31ADE}" srcOrd="4" destOrd="0" presId="urn:microsoft.com/office/officeart/2017/3/layout/HorizontalPathTimeline#2"/>
    <dgm:cxn modelId="{15513A16-9781-40EE-8F14-298BAFFAC844}" type="presParOf" srcId="{DA0D1A8F-1D92-476F-972C-E82839B78B96}" destId="{937215CC-5D52-40FA-BAD6-30FFF9CDB26A}" srcOrd="5" destOrd="0" presId="urn:microsoft.com/office/officeart/2017/3/layout/HorizontalPathTimeline#2"/>
    <dgm:cxn modelId="{63CC12B3-2BEC-4C22-AA69-B71529AA12A0}" type="presParOf" srcId="{EE6F6E1A-AC88-44BD-8034-0C2734A7943C}" destId="{33552C7C-A2D4-4FB7-AD93-DCB3C798AA86}" srcOrd="7" destOrd="0" presId="urn:microsoft.com/office/officeart/2017/3/layout/HorizontalPathTimeline#2"/>
    <dgm:cxn modelId="{BC239F0C-73B2-46F5-8CD5-C0E05EE657B1}" type="presParOf" srcId="{EE6F6E1A-AC88-44BD-8034-0C2734A7943C}" destId="{E02EEA3C-5485-4B77-B7B0-7A39B10F0BB4}" srcOrd="8" destOrd="0" presId="urn:microsoft.com/office/officeart/2017/3/layout/HorizontalPathTimeline#2"/>
    <dgm:cxn modelId="{E97A20AD-2C06-4101-A62B-1654DCD99024}" type="presParOf" srcId="{E02EEA3C-5485-4B77-B7B0-7A39B10F0BB4}" destId="{864F9172-41AB-4727-BD60-71E6F62154FB}" srcOrd="0" destOrd="0" presId="urn:microsoft.com/office/officeart/2017/3/layout/HorizontalPathTimeline#2"/>
    <dgm:cxn modelId="{CECCA3E3-40D1-4D70-A156-21D51D151C9D}" type="presParOf" srcId="{E02EEA3C-5485-4B77-B7B0-7A39B10F0BB4}" destId="{9DE62C25-DC37-4130-AE3D-9F589C2E8903}" srcOrd="1" destOrd="0" presId="urn:microsoft.com/office/officeart/2017/3/layout/HorizontalPathTimeline#2"/>
    <dgm:cxn modelId="{551F1B8E-C761-4A0D-BD20-1ADC2F8E7D4F}" type="presParOf" srcId="{E02EEA3C-5485-4B77-B7B0-7A39B10F0BB4}" destId="{D7C473BF-4C1D-41EC-BA7A-018501A202B0}" srcOrd="2" destOrd="0" presId="urn:microsoft.com/office/officeart/2017/3/layout/HorizontalPathTimeline#2"/>
    <dgm:cxn modelId="{B9F151E5-365B-4B4B-8365-7636CB8EE0DE}" type="presParOf" srcId="{E02EEA3C-5485-4B77-B7B0-7A39B10F0BB4}" destId="{277020A5-7024-4F77-9051-8B38AF80BE13}" srcOrd="3" destOrd="0" presId="urn:microsoft.com/office/officeart/2017/3/layout/HorizontalPathTimeline#2"/>
    <dgm:cxn modelId="{AD8E32F4-AD88-42BA-A1B7-B83C695C09E4}" type="presParOf" srcId="{E02EEA3C-5485-4B77-B7B0-7A39B10F0BB4}" destId="{03CEA676-E009-456C-B86F-9C9A7D3DA364}" srcOrd="4" destOrd="0" presId="urn:microsoft.com/office/officeart/2017/3/layout/HorizontalPathTimeline#2"/>
    <dgm:cxn modelId="{A5187015-38E2-4D85-A481-DFB73A5E1632}" type="presParOf" srcId="{E02EEA3C-5485-4B77-B7B0-7A39B10F0BB4}" destId="{0FF1AF1C-630A-46D4-9EE9-7D0F99B23BBE}"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994025" y="480130"/>
          <a:ext cx="2030132" cy="2030132"/>
        </a:xfrm>
        <a:prstGeom prst="rect">
          <a:avLst/>
        </a:prstGeom>
        <a:blipFill>
          <a:blip xmlns:r="http://schemas.openxmlformats.org/officeDocument/2006/relationships" r:embed="rId1"/>
          <a:srcRect/>
          <a:stretch>
            <a:fillRect l="-25000" r="-25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922262" y="2619130"/>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b="1" kern="1200" dirty="0">
              <a:solidFill>
                <a:schemeClr val="tx1"/>
              </a:solidFill>
            </a:rPr>
            <a:t>Rob</a:t>
          </a:r>
          <a:br>
            <a:rPr lang="en-GB" sz="1600" kern="1200" dirty="0">
              <a:solidFill>
                <a:schemeClr val="tx1"/>
              </a:solidFill>
            </a:rPr>
          </a:br>
          <a:r>
            <a:rPr lang="en-GB" sz="1600" b="0" kern="1200" dirty="0">
              <a:solidFill>
                <a:schemeClr val="tx1"/>
              </a:solidFill>
              <a:latin typeface="+mn-lt"/>
            </a:rPr>
            <a:t>BI Team Manager</a:t>
          </a:r>
        </a:p>
      </dsp:txBody>
      <dsp:txXfrm>
        <a:off x="922262" y="2619130"/>
        <a:ext cx="2164327" cy="432164"/>
      </dsp:txXfrm>
    </dsp:sp>
    <dsp:sp modelId="{7D166BBB-55AF-452C-B9A0-94A1EE55FF4F}">
      <dsp:nvSpPr>
        <dsp:cNvPr id="0" name=""/>
        <dsp:cNvSpPr/>
      </dsp:nvSpPr>
      <dsp:spPr>
        <a:xfrm>
          <a:off x="1543034" y="3148928"/>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1000992" y="463354"/>
          <a:ext cx="2030132" cy="2030132"/>
        </a:xfrm>
        <a:prstGeom prst="rect">
          <a:avLst/>
        </a:prstGeom>
        <a:blipFill>
          <a:blip xmlns:r="http://schemas.openxmlformats.org/officeDocument/2006/relationships" r:embed="rId2"/>
          <a:srcRect/>
          <a:stretch>
            <a:fillRect l="-25000" r="-25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918340" y="2619130"/>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b="1" kern="1200" dirty="0">
              <a:solidFill>
                <a:schemeClr val="tx1"/>
              </a:solidFill>
            </a:rPr>
            <a:t>Alan</a:t>
          </a:r>
          <a:br>
            <a:rPr lang="en-GB" sz="1600" kern="1200" dirty="0">
              <a:solidFill>
                <a:schemeClr val="tx1"/>
              </a:solidFill>
            </a:rPr>
          </a:br>
          <a:r>
            <a:rPr lang="en-GB" sz="1600" b="0" kern="1200" dirty="0">
              <a:solidFill>
                <a:schemeClr val="tx1"/>
              </a:solidFill>
              <a:latin typeface="+mn-lt"/>
            </a:rPr>
            <a:t>Managing Director</a:t>
          </a:r>
        </a:p>
      </dsp:txBody>
      <dsp:txXfrm>
        <a:off x="3918340" y="2619130"/>
        <a:ext cx="2164327" cy="432164"/>
      </dsp:txXfrm>
    </dsp:sp>
    <dsp:sp modelId="{1223E777-77CB-4A9A-BF21-12B513842696}">
      <dsp:nvSpPr>
        <dsp:cNvPr id="0" name=""/>
        <dsp:cNvSpPr/>
      </dsp:nvSpPr>
      <dsp:spPr>
        <a:xfrm>
          <a:off x="4086119" y="3148928"/>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7086399" y="500696"/>
          <a:ext cx="2030132" cy="2030132"/>
        </a:xfrm>
        <a:prstGeom prst="rect">
          <a:avLst/>
        </a:prstGeom>
        <a:blipFill>
          <a:blip xmlns:r="http://schemas.openxmlformats.org/officeDocument/2006/relationships" r:embed="rId3"/>
          <a:srcRect/>
          <a:stretch>
            <a:fillRect l="-25000" r="-25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6952208" y="2619130"/>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b="1" kern="1200" dirty="0">
              <a:solidFill>
                <a:schemeClr val="tx1"/>
              </a:solidFill>
            </a:rPr>
            <a:t>Christian</a:t>
          </a:r>
          <a:br>
            <a:rPr lang="en-GB" sz="1600" kern="1200" dirty="0">
              <a:solidFill>
                <a:schemeClr val="tx1"/>
              </a:solidFill>
            </a:rPr>
          </a:br>
          <a:r>
            <a:rPr lang="en-GB" sz="1600" b="0" kern="1200" dirty="0">
              <a:solidFill>
                <a:schemeClr val="tx1"/>
              </a:solidFill>
              <a:latin typeface="+mn-lt"/>
            </a:rPr>
            <a:t>Project Manager</a:t>
          </a:r>
        </a:p>
      </dsp:txBody>
      <dsp:txXfrm>
        <a:off x="6952208" y="2619130"/>
        <a:ext cx="2164327" cy="432164"/>
      </dsp:txXfrm>
    </dsp:sp>
    <dsp:sp modelId="{EE420F84-477D-4635-BEF8-66426E9A259D}">
      <dsp:nvSpPr>
        <dsp:cNvPr id="0" name=""/>
        <dsp:cNvSpPr/>
      </dsp:nvSpPr>
      <dsp:spPr>
        <a:xfrm>
          <a:off x="6934395" y="2371205"/>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88954"/>
          <a:ext cx="10013709" cy="165746"/>
        </a:xfrm>
        <a:prstGeom prst="rect">
          <a:avLst/>
        </a:prstGeom>
        <a:solidFill>
          <a:schemeClr val="accent3"/>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467243"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0" y="429904"/>
          <a:ext cx="2876530" cy="85462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51254" rIns="144931" bIns="51254" numCol="1" spcCol="1270" rtlCol="0" anchor="ctr" anchorCtr="0">
          <a:noAutofit/>
        </a:bodyPr>
        <a:lstStyle/>
        <a:p>
          <a:pPr marL="0" lvl="0" indent="0" algn="l" defTabSz="488950" rtl="0">
            <a:lnSpc>
              <a:spcPct val="90000"/>
            </a:lnSpc>
            <a:spcBef>
              <a:spcPct val="0"/>
            </a:spcBef>
            <a:spcAft>
              <a:spcPts val="0"/>
            </a:spcAft>
            <a:buFont typeface="Arial" panose="020B0604020202020204" pitchFamily="34" charset="0"/>
            <a:buNone/>
          </a:pPr>
          <a:r>
            <a:rPr lang="en-GB" sz="1100" b="0" i="0" kern="1200" spc="100" dirty="0">
              <a:solidFill>
                <a:schemeClr val="tx1"/>
              </a:solidFill>
            </a:rPr>
            <a:t>We introduce you to the challenge, its requirements and format</a:t>
          </a:r>
          <a:endParaRPr lang="en-GB" sz="1100" kern="1200" spc="100" baseline="0" dirty="0">
            <a:solidFill>
              <a:schemeClr val="tx1"/>
            </a:solidFill>
          </a:endParaRPr>
        </a:p>
      </dsp:txBody>
      <dsp:txXfrm>
        <a:off x="0" y="429904"/>
        <a:ext cx="2876530" cy="854629"/>
      </dsp:txXfrm>
    </dsp:sp>
    <dsp:sp modelId="{5C96A5F5-16B2-4AEA-9591-B66C220F4A65}">
      <dsp:nvSpPr>
        <dsp:cNvPr id="0" name=""/>
        <dsp:cNvSpPr/>
      </dsp:nvSpPr>
      <dsp:spPr>
        <a:xfrm>
          <a:off x="122935"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100000"/>
            </a:lnSpc>
            <a:spcBef>
              <a:spcPct val="0"/>
            </a:spcBef>
            <a:spcAft>
              <a:spcPts val="0"/>
            </a:spcAft>
            <a:buNone/>
          </a:pPr>
          <a:r>
            <a:rPr lang="en-GB" sz="1800" kern="1200" spc="100" dirty="0">
              <a:solidFill>
                <a:schemeClr val="tx1"/>
              </a:solidFill>
            </a:rPr>
            <a:t>Challenge Pitch</a:t>
          </a:r>
        </a:p>
      </dsp:txBody>
      <dsp:txXfrm>
        <a:off x="122935" y="2225143"/>
        <a:ext cx="2667714" cy="468233"/>
      </dsp:txXfrm>
    </dsp:sp>
    <dsp:sp modelId="{B3AC6DBE-85B6-4AF3-BADF-7E1E82B735CC}">
      <dsp:nvSpPr>
        <dsp:cNvPr id="0" name=""/>
        <dsp:cNvSpPr/>
      </dsp:nvSpPr>
      <dsp:spPr>
        <a:xfrm>
          <a:off x="1415447" y="2020032"/>
          <a:ext cx="101545"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949187"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362613" y="2859122"/>
          <a:ext cx="3173147" cy="85462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51254" rIns="144931" bIns="51254" numCol="1" spcCol="1270" rtlCol="0" anchor="ctr" anchorCtr="0">
          <a:noAutofit/>
        </a:bodyPr>
        <a:lstStyle/>
        <a:p>
          <a:pPr marL="0" lvl="0" indent="0" algn="l" defTabSz="488950" rtl="0">
            <a:lnSpc>
              <a:spcPct val="90000"/>
            </a:lnSpc>
            <a:spcBef>
              <a:spcPct val="0"/>
            </a:spcBef>
            <a:spcAft>
              <a:spcPts val="0"/>
            </a:spcAft>
            <a:buFont typeface="Arial" panose="020B0604020202020204" pitchFamily="34" charset="0"/>
            <a:buNone/>
          </a:pPr>
          <a:r>
            <a:rPr lang="en-GB" sz="1100" b="0" i="0" kern="1200" spc="100" dirty="0">
              <a:solidFill>
                <a:schemeClr val="tx1"/>
              </a:solidFill>
            </a:rPr>
            <a:t>After the pitch, you will have a chance to discuss as a team and approach us for any clarification</a:t>
          </a:r>
          <a:endParaRPr lang="en-GB" sz="1100" kern="1200" spc="100" baseline="0" dirty="0">
            <a:solidFill>
              <a:schemeClr val="tx1"/>
            </a:solidFill>
          </a:endParaRPr>
        </a:p>
      </dsp:txBody>
      <dsp:txXfrm>
        <a:off x="1362613" y="2859122"/>
        <a:ext cx="3173147" cy="854629"/>
      </dsp:txXfrm>
    </dsp:sp>
    <dsp:sp modelId="{730471FC-8FAF-49B2-8F42-63D391F759BE}">
      <dsp:nvSpPr>
        <dsp:cNvPr id="0" name=""/>
        <dsp:cNvSpPr/>
      </dsp:nvSpPr>
      <dsp:spPr>
        <a:xfrm>
          <a:off x="1615362" y="1450279"/>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rtl="0">
            <a:lnSpc>
              <a:spcPct val="100000"/>
            </a:lnSpc>
            <a:spcBef>
              <a:spcPct val="0"/>
            </a:spcBef>
            <a:spcAft>
              <a:spcPts val="0"/>
            </a:spcAft>
            <a:buNone/>
          </a:pPr>
          <a:r>
            <a:rPr lang="en-GB" sz="1800" kern="1200" spc="100" dirty="0">
              <a:solidFill>
                <a:schemeClr val="tx1"/>
              </a:solidFill>
            </a:rPr>
            <a:t>Discussion/ Q&amp;A</a:t>
          </a:r>
        </a:p>
      </dsp:txBody>
      <dsp:txXfrm>
        <a:off x="1615362" y="1450279"/>
        <a:ext cx="2667714" cy="468233"/>
      </dsp:txXfrm>
    </dsp:sp>
    <dsp:sp modelId="{F34C40A7-6131-4EF1-9887-E7EEA86D1562}">
      <dsp:nvSpPr>
        <dsp:cNvPr id="0" name=""/>
        <dsp:cNvSpPr/>
      </dsp:nvSpPr>
      <dsp:spPr>
        <a:xfrm>
          <a:off x="2893179" y="2020032"/>
          <a:ext cx="112016"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977480"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54702" y="157976"/>
          <a:ext cx="3045556" cy="112655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67562" rIns="144931" bIns="67562" numCol="1" spcCol="1270" rtlCol="0" anchor="ctr" anchorCtr="0">
          <a:noAutofit/>
        </a:bodyPr>
        <a:lstStyle/>
        <a:p>
          <a:pPr marL="0" lvl="0" indent="0" algn="l" defTabSz="488950" rtl="0">
            <a:lnSpc>
              <a:spcPct val="90000"/>
            </a:lnSpc>
            <a:spcBef>
              <a:spcPct val="0"/>
            </a:spcBef>
            <a:spcAft>
              <a:spcPts val="0"/>
            </a:spcAft>
            <a:buFont typeface="Arial" panose="020B0604020202020204" pitchFamily="34" charset="0"/>
            <a:buNone/>
          </a:pPr>
          <a:r>
            <a:rPr lang="en-GB" sz="1100" b="0" i="0" kern="1200" spc="150" dirty="0">
              <a:solidFill>
                <a:schemeClr val="tx1"/>
              </a:solidFill>
            </a:rPr>
            <a:t>The main component. You and your team will work over the next 24 hours to build a solution and presentation</a:t>
          </a:r>
          <a:endParaRPr lang="en-GB" sz="1100" kern="1200" spc="150" baseline="0" dirty="0">
            <a:solidFill>
              <a:schemeClr val="tx1"/>
            </a:solidFill>
          </a:endParaRPr>
        </a:p>
      </dsp:txBody>
      <dsp:txXfrm>
        <a:off x="3454702" y="157976"/>
        <a:ext cx="3045556" cy="1126556"/>
      </dsp:txXfrm>
    </dsp:sp>
    <dsp:sp modelId="{7605329C-2B32-4CD7-9B69-1B3DAB88562E}">
      <dsp:nvSpPr>
        <dsp:cNvPr id="0" name=""/>
        <dsp:cNvSpPr/>
      </dsp:nvSpPr>
      <dsp:spPr>
        <a:xfrm>
          <a:off x="3353725"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100000"/>
            </a:lnSpc>
            <a:spcBef>
              <a:spcPct val="0"/>
            </a:spcBef>
            <a:spcAft>
              <a:spcPts val="0"/>
            </a:spcAft>
            <a:buNone/>
          </a:pPr>
          <a:r>
            <a:rPr lang="en-GB" sz="1800" kern="1200" spc="100" dirty="0">
              <a:solidFill>
                <a:schemeClr val="tx1"/>
              </a:solidFill>
            </a:rPr>
            <a:t>Build</a:t>
          </a:r>
        </a:p>
      </dsp:txBody>
      <dsp:txXfrm>
        <a:off x="3353725" y="2225143"/>
        <a:ext cx="2667714" cy="468233"/>
      </dsp:txXfrm>
    </dsp:sp>
    <dsp:sp modelId="{79B0CEDC-0005-4ACE-AB25-DB9533DC85C2}">
      <dsp:nvSpPr>
        <dsp:cNvPr id="0" name=""/>
        <dsp:cNvSpPr/>
      </dsp:nvSpPr>
      <dsp:spPr>
        <a:xfrm>
          <a:off x="4923724" y="2020032"/>
          <a:ext cx="107512"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EB9D58D6-E34B-4990-86E2-B1CAE3536A29}">
      <dsp:nvSpPr>
        <dsp:cNvPr id="0" name=""/>
        <dsp:cNvSpPr/>
      </dsp:nvSpPr>
      <dsp:spPr>
        <a:xfrm>
          <a:off x="6800241"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60E0A3B-47C8-4C2F-8C45-EC9C3DFA1FFB}">
      <dsp:nvSpPr>
        <dsp:cNvPr id="0" name=""/>
        <dsp:cNvSpPr/>
      </dsp:nvSpPr>
      <dsp:spPr>
        <a:xfrm>
          <a:off x="5304959" y="2859122"/>
          <a:ext cx="2990564" cy="85462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51254" rIns="144931" bIns="51254" numCol="1" spcCol="1270" rtlCol="0" anchor="ctr" anchorCtr="0">
          <a:noAutofit/>
        </a:bodyPr>
        <a:lstStyle/>
        <a:p>
          <a:pPr marL="0" lvl="0" indent="0" algn="l" defTabSz="488950" rtl="0">
            <a:lnSpc>
              <a:spcPct val="90000"/>
            </a:lnSpc>
            <a:spcBef>
              <a:spcPct val="0"/>
            </a:spcBef>
            <a:spcAft>
              <a:spcPct val="35000"/>
            </a:spcAft>
            <a:buFont typeface="Arial" panose="020B0604020202020204" pitchFamily="34" charset="0"/>
            <a:buNone/>
          </a:pPr>
          <a:r>
            <a:rPr lang="en-GB" sz="1100" kern="1200" spc="100" baseline="0" dirty="0">
              <a:solidFill>
                <a:schemeClr val="tx1"/>
              </a:solidFill>
            </a:rPr>
            <a:t>Present your solution to us and we will mark against the stated criteria</a:t>
          </a:r>
        </a:p>
      </dsp:txBody>
      <dsp:txXfrm>
        <a:off x="5304959" y="2859122"/>
        <a:ext cx="2990564" cy="854629"/>
      </dsp:txXfrm>
    </dsp:sp>
    <dsp:sp modelId="{5646D4EB-C7F1-4D0E-8051-C7D6C1D31ADE}">
      <dsp:nvSpPr>
        <dsp:cNvPr id="0" name=""/>
        <dsp:cNvSpPr/>
      </dsp:nvSpPr>
      <dsp:spPr>
        <a:xfrm>
          <a:off x="5464554" y="1450279"/>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rtl="0">
            <a:lnSpc>
              <a:spcPct val="90000"/>
            </a:lnSpc>
            <a:spcBef>
              <a:spcPct val="0"/>
            </a:spcBef>
            <a:spcAft>
              <a:spcPts val="0"/>
            </a:spcAft>
            <a:buFont typeface="Arial" panose="020B0604020202020204" pitchFamily="34" charset="0"/>
            <a:buNone/>
          </a:pPr>
          <a:r>
            <a:rPr lang="en-GB" sz="1800" kern="1200" spc="100" dirty="0">
              <a:solidFill>
                <a:schemeClr val="tx1"/>
              </a:solidFill>
            </a:rPr>
            <a:t>Present</a:t>
          </a:r>
        </a:p>
      </dsp:txBody>
      <dsp:txXfrm>
        <a:off x="5464554" y="1450279"/>
        <a:ext cx="2667714" cy="468233"/>
      </dsp:txXfrm>
    </dsp:sp>
    <dsp:sp modelId="{A72D3A03-5E34-4B13-9747-5EFFE003B8C1}">
      <dsp:nvSpPr>
        <dsp:cNvPr id="0" name=""/>
        <dsp:cNvSpPr/>
      </dsp:nvSpPr>
      <dsp:spPr>
        <a:xfrm>
          <a:off x="6747456" y="2020032"/>
          <a:ext cx="105571"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9DE62C25-DC37-4130-AE3D-9F589C2E8903}">
      <dsp:nvSpPr>
        <dsp:cNvPr id="0" name=""/>
        <dsp:cNvSpPr/>
      </dsp:nvSpPr>
      <dsp:spPr>
        <a:xfrm>
          <a:off x="8556977" y="1284517"/>
          <a:ext cx="0" cy="78732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77020A5-7024-4F77-9051-8B38AF80BE13}">
      <dsp:nvSpPr>
        <dsp:cNvPr id="0" name=""/>
        <dsp:cNvSpPr/>
      </dsp:nvSpPr>
      <dsp:spPr>
        <a:xfrm>
          <a:off x="7089734" y="429887"/>
          <a:ext cx="2848300" cy="8546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51254" rIns="144931" bIns="51254" numCol="1" spcCol="1270" rtlCol="0" anchor="ctr" anchorCtr="0">
          <a:noAutofit/>
        </a:bodyPr>
        <a:lstStyle/>
        <a:p>
          <a:pPr marL="0" lvl="0" indent="0" algn="l" defTabSz="488950" rtl="0">
            <a:lnSpc>
              <a:spcPct val="90000"/>
            </a:lnSpc>
            <a:spcBef>
              <a:spcPct val="0"/>
            </a:spcBef>
            <a:spcAft>
              <a:spcPct val="35000"/>
            </a:spcAft>
            <a:buFont typeface="Arial" panose="020B0604020202020204" pitchFamily="34" charset="0"/>
            <a:buNone/>
          </a:pPr>
          <a:r>
            <a:rPr lang="en-GB" sz="1100" b="0" i="0" kern="1200" spc="100" dirty="0">
              <a:solidFill>
                <a:schemeClr val="tx1"/>
              </a:solidFill>
            </a:rPr>
            <a:t>We will provide feedback for all teams and announce our winner!</a:t>
          </a:r>
          <a:endParaRPr lang="en-GB" sz="1100" kern="1200" spc="100" baseline="0" dirty="0">
            <a:solidFill>
              <a:schemeClr val="tx1"/>
            </a:solidFill>
          </a:endParaRPr>
        </a:p>
      </dsp:txBody>
      <dsp:txXfrm>
        <a:off x="7089734" y="429887"/>
        <a:ext cx="2848300" cy="854663"/>
      </dsp:txXfrm>
    </dsp:sp>
    <dsp:sp modelId="{03CEA676-E009-456C-B86F-9C9A7D3DA364}">
      <dsp:nvSpPr>
        <dsp:cNvPr id="0" name=""/>
        <dsp:cNvSpPr/>
      </dsp:nvSpPr>
      <dsp:spPr>
        <a:xfrm>
          <a:off x="7205931"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90000"/>
            </a:lnSpc>
            <a:spcBef>
              <a:spcPct val="0"/>
            </a:spcBef>
            <a:spcAft>
              <a:spcPts val="0"/>
            </a:spcAft>
            <a:buFont typeface="Arial" panose="020B0604020202020204" pitchFamily="34" charset="0"/>
            <a:buNone/>
          </a:pPr>
          <a:r>
            <a:rPr lang="en-GB" sz="1800" kern="1200" spc="100" dirty="0">
              <a:solidFill>
                <a:schemeClr val="tx1"/>
              </a:solidFill>
            </a:rPr>
            <a:t>Marking and Awards</a:t>
          </a:r>
        </a:p>
      </dsp:txBody>
      <dsp:txXfrm>
        <a:off x="7205931" y="2225143"/>
        <a:ext cx="2667714" cy="468233"/>
      </dsp:txXfrm>
    </dsp:sp>
    <dsp:sp modelId="{864F9172-41AB-4727-BD60-71E6F62154FB}">
      <dsp:nvSpPr>
        <dsp:cNvPr id="0" name=""/>
        <dsp:cNvSpPr/>
      </dsp:nvSpPr>
      <dsp:spPr>
        <a:xfrm>
          <a:off x="8505181" y="2020030"/>
          <a:ext cx="100548" cy="10359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65D721-3F0A-41A3-B555-1F61C07BF1BE}" type="datetime1">
              <a:rPr lang="en-GB" smtClean="0"/>
              <a:t>23/02/2024</a:t>
            </a:fld>
            <a:endParaRPr lang="en-GB"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en-GB" smtClean="0"/>
              <a:t>‹#›</a:t>
            </a:fld>
            <a:endParaRPr lang="en-GB"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543ED9D-E132-4572-9D4D-99356D8DF6B4}" type="datetime1">
              <a:rPr lang="en-GB" smtClean="0"/>
              <a:t>23/02/2024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en-GB" smtClean="0"/>
              <a:t>‹#›</a:t>
            </a:fld>
            <a:endParaRPr lang="en-GB"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2</a:t>
            </a:fld>
            <a:endParaRPr lang="en-GB" dirty="0"/>
          </a:p>
        </p:txBody>
      </p:sp>
      <p:sp>
        <p:nvSpPr>
          <p:cNvPr id="5" name="Date Placeholder 4">
            <a:extLst>
              <a:ext uri="{FF2B5EF4-FFF2-40B4-BE49-F238E27FC236}">
                <a16:creationId xmlns:a16="http://schemas.microsoft.com/office/drawing/2014/main" id="{63C3856A-F3CD-4032-ADA9-B0D70F59EF3B}"/>
              </a:ext>
            </a:extLst>
          </p:cNvPr>
          <p:cNvSpPr>
            <a:spLocks noGrp="1"/>
          </p:cNvSpPr>
          <p:nvPr>
            <p:ph type="dt" idx="1"/>
          </p:nvPr>
        </p:nvSpPr>
        <p:spPr/>
        <p:txBody>
          <a:bodyPr/>
          <a:lstStyle/>
          <a:p>
            <a:pPr rtl="0"/>
            <a:fld id="{A64ED303-13BD-42F6-8013-753048B08EED}" type="datetime1">
              <a:rPr lang="en-GB" smtClean="0"/>
              <a:t>23/02/2024</a:t>
            </a:fld>
            <a:endParaRPr lang="en-GB"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3</a:t>
            </a:fld>
            <a:endParaRPr lang="en-GB" dirty="0"/>
          </a:p>
        </p:txBody>
      </p:sp>
      <p:sp>
        <p:nvSpPr>
          <p:cNvPr id="5" name="Date Placeholder 4">
            <a:extLst>
              <a:ext uri="{FF2B5EF4-FFF2-40B4-BE49-F238E27FC236}">
                <a16:creationId xmlns:a16="http://schemas.microsoft.com/office/drawing/2014/main" id="{208C6C60-DAD2-49CF-AF9B-8D9AB0AD38E9}"/>
              </a:ext>
            </a:extLst>
          </p:cNvPr>
          <p:cNvSpPr>
            <a:spLocks noGrp="1"/>
          </p:cNvSpPr>
          <p:nvPr>
            <p:ph type="dt" idx="1"/>
          </p:nvPr>
        </p:nvSpPr>
        <p:spPr/>
        <p:txBody>
          <a:bodyPr/>
          <a:lstStyle/>
          <a:p>
            <a:pPr rtl="0"/>
            <a:fld id="{4B351C22-81E3-47F3-8252-105EAA931404}" type="datetime1">
              <a:rPr lang="en-GB" smtClean="0"/>
              <a:t>23/02/2024</a:t>
            </a:fld>
            <a:endParaRPr lang="en-GB" dirty="0"/>
          </a:p>
        </p:txBody>
      </p:sp>
    </p:spTree>
    <p:extLst>
      <p:ext uri="{BB962C8B-B14F-4D97-AF65-F5344CB8AC3E}">
        <p14:creationId xmlns:p14="http://schemas.microsoft.com/office/powerpoint/2010/main" val="166688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2673-1603-36EA-263E-AF8F2A1F9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1B055-ACD7-DCA0-898D-9AD10B0F6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3E433-CA70-D02A-02E7-5602A476E10E}"/>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14EF22F7-191C-5994-A522-94079E179FAB}"/>
              </a:ext>
            </a:extLst>
          </p:cNvPr>
          <p:cNvSpPr>
            <a:spLocks noGrp="1"/>
          </p:cNvSpPr>
          <p:nvPr>
            <p:ph type="sldNum" sz="quarter" idx="5"/>
          </p:nvPr>
        </p:nvSpPr>
        <p:spPr/>
        <p:txBody>
          <a:bodyPr rtlCol="0"/>
          <a:lstStyle/>
          <a:p>
            <a:pPr rtl="0"/>
            <a:fld id="{F07F282E-55F5-4803-B60F-09BA4600E538}" type="slidenum">
              <a:rPr lang="en-GB" smtClean="0"/>
              <a:t>5</a:t>
            </a:fld>
            <a:endParaRPr lang="en-GB" dirty="0"/>
          </a:p>
        </p:txBody>
      </p:sp>
      <p:sp>
        <p:nvSpPr>
          <p:cNvPr id="5" name="Date Placeholder 4">
            <a:extLst>
              <a:ext uri="{FF2B5EF4-FFF2-40B4-BE49-F238E27FC236}">
                <a16:creationId xmlns:a16="http://schemas.microsoft.com/office/drawing/2014/main" id="{1FA8E34F-38B7-90A1-415D-AE7C1AF620F3}"/>
              </a:ext>
            </a:extLst>
          </p:cNvPr>
          <p:cNvSpPr>
            <a:spLocks noGrp="1"/>
          </p:cNvSpPr>
          <p:nvPr>
            <p:ph type="dt" idx="1"/>
          </p:nvPr>
        </p:nvSpPr>
        <p:spPr/>
        <p:txBody>
          <a:bodyPr/>
          <a:lstStyle/>
          <a:p>
            <a:pPr rtl="0"/>
            <a:fld id="{EF718374-C3F0-40E9-8526-A7F04F576EBA}" type="datetime1">
              <a:rPr lang="en-GB" smtClean="0"/>
              <a:t>23/02/2024</a:t>
            </a:fld>
            <a:endParaRPr lang="en-GB" dirty="0"/>
          </a:p>
        </p:txBody>
      </p:sp>
    </p:spTree>
    <p:extLst>
      <p:ext uri="{BB962C8B-B14F-4D97-AF65-F5344CB8AC3E}">
        <p14:creationId xmlns:p14="http://schemas.microsoft.com/office/powerpoint/2010/main" val="3730378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7</a:t>
            </a:fld>
            <a:endParaRPr lang="en-GB" dirty="0"/>
          </a:p>
        </p:txBody>
      </p:sp>
      <p:sp>
        <p:nvSpPr>
          <p:cNvPr id="5" name="Date Placeholder 4">
            <a:extLst>
              <a:ext uri="{FF2B5EF4-FFF2-40B4-BE49-F238E27FC236}">
                <a16:creationId xmlns:a16="http://schemas.microsoft.com/office/drawing/2014/main" id="{EA7B8A35-2C7E-4C15-AFCF-AC72CA638DE1}"/>
              </a:ext>
            </a:extLst>
          </p:cNvPr>
          <p:cNvSpPr>
            <a:spLocks noGrp="1"/>
          </p:cNvSpPr>
          <p:nvPr>
            <p:ph type="dt" idx="1"/>
          </p:nvPr>
        </p:nvSpPr>
        <p:spPr/>
        <p:txBody>
          <a:bodyPr/>
          <a:lstStyle/>
          <a:p>
            <a:pPr rtl="0"/>
            <a:fld id="{258482EF-6F36-477D-BAEE-4C6EAD738A78}" type="datetime1">
              <a:rPr lang="en-GB" smtClean="0"/>
              <a:t>23/02/2024</a:t>
            </a:fld>
            <a:endParaRPr lang="en-GB"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8</a:t>
            </a:fld>
            <a:endParaRPr lang="en-GB" dirty="0"/>
          </a:p>
        </p:txBody>
      </p:sp>
      <p:sp>
        <p:nvSpPr>
          <p:cNvPr id="5" name="Date Placeholder 4">
            <a:extLst>
              <a:ext uri="{FF2B5EF4-FFF2-40B4-BE49-F238E27FC236}">
                <a16:creationId xmlns:a16="http://schemas.microsoft.com/office/drawing/2014/main" id="{59C23911-B17C-479F-A6E2-08385D1EFEFA}"/>
              </a:ext>
            </a:extLst>
          </p:cNvPr>
          <p:cNvSpPr>
            <a:spLocks noGrp="1"/>
          </p:cNvSpPr>
          <p:nvPr>
            <p:ph type="dt" idx="1"/>
          </p:nvPr>
        </p:nvSpPr>
        <p:spPr/>
        <p:txBody>
          <a:bodyPr/>
          <a:lstStyle/>
          <a:p>
            <a:pPr rtl="0"/>
            <a:fld id="{1486EC6D-77F5-4C7F-A7AE-2BD2E2EEB0ED}" type="datetime1">
              <a:rPr lang="en-GB" smtClean="0"/>
              <a:t>23/02/2024</a:t>
            </a:fld>
            <a:endParaRPr lang="en-GB" dirty="0"/>
          </a:p>
        </p:txBody>
      </p:sp>
    </p:spTree>
    <p:extLst>
      <p:ext uri="{BB962C8B-B14F-4D97-AF65-F5344CB8AC3E}">
        <p14:creationId xmlns:p14="http://schemas.microsoft.com/office/powerpoint/2010/main" val="406358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10</a:t>
            </a:fld>
            <a:endParaRPr lang="en-GB" dirty="0"/>
          </a:p>
        </p:txBody>
      </p:sp>
      <p:sp>
        <p:nvSpPr>
          <p:cNvPr id="5" name="Date Placeholder 4">
            <a:extLst>
              <a:ext uri="{FF2B5EF4-FFF2-40B4-BE49-F238E27FC236}">
                <a16:creationId xmlns:a16="http://schemas.microsoft.com/office/drawing/2014/main" id="{D2D545E0-5463-4627-BDA2-D2CEE06E0B9B}"/>
              </a:ext>
            </a:extLst>
          </p:cNvPr>
          <p:cNvSpPr>
            <a:spLocks noGrp="1"/>
          </p:cNvSpPr>
          <p:nvPr>
            <p:ph type="dt" idx="1"/>
          </p:nvPr>
        </p:nvSpPr>
        <p:spPr/>
        <p:txBody>
          <a:bodyPr/>
          <a:lstStyle/>
          <a:p>
            <a:pPr rtl="0"/>
            <a:fld id="{127C5A01-94D3-43E1-9CA2-D1881CA49B46}" type="datetime1">
              <a:rPr lang="en-GB" smtClean="0"/>
              <a:t>23/02/2024</a:t>
            </a:fld>
            <a:endParaRPr lang="en-GB" dirty="0"/>
          </a:p>
        </p:txBody>
      </p:sp>
    </p:spTree>
    <p:extLst>
      <p:ext uri="{BB962C8B-B14F-4D97-AF65-F5344CB8AC3E}">
        <p14:creationId xmlns:p14="http://schemas.microsoft.com/office/powerpoint/2010/main" val="166688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11</a:t>
            </a:fld>
            <a:endParaRPr lang="en-GB" dirty="0"/>
          </a:p>
        </p:txBody>
      </p:sp>
      <p:sp>
        <p:nvSpPr>
          <p:cNvPr id="5" name="Date Placeholder 4">
            <a:extLst>
              <a:ext uri="{FF2B5EF4-FFF2-40B4-BE49-F238E27FC236}">
                <a16:creationId xmlns:a16="http://schemas.microsoft.com/office/drawing/2014/main" id="{F571E5B3-2618-4553-8624-6AB20213AF83}"/>
              </a:ext>
            </a:extLst>
          </p:cNvPr>
          <p:cNvSpPr>
            <a:spLocks noGrp="1"/>
          </p:cNvSpPr>
          <p:nvPr>
            <p:ph type="dt" idx="1"/>
          </p:nvPr>
        </p:nvSpPr>
        <p:spPr/>
        <p:txBody>
          <a:bodyPr/>
          <a:lstStyle/>
          <a:p>
            <a:pPr rtl="0"/>
            <a:fld id="{0CBC6739-7F1F-4A44-8E33-B36B45653CDF}" type="datetime1">
              <a:rPr lang="en-GB" smtClean="0"/>
              <a:t>23/02/2024</a:t>
            </a:fld>
            <a:endParaRPr lang="en-GB" dirty="0"/>
          </a:p>
        </p:txBody>
      </p:sp>
    </p:spTree>
    <p:extLst>
      <p:ext uri="{BB962C8B-B14F-4D97-AF65-F5344CB8AC3E}">
        <p14:creationId xmlns:p14="http://schemas.microsoft.com/office/powerpoint/2010/main" val="420028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12</a:t>
            </a:fld>
            <a:endParaRPr lang="en-GB" dirty="0"/>
          </a:p>
        </p:txBody>
      </p:sp>
      <p:sp>
        <p:nvSpPr>
          <p:cNvPr id="5" name="Date Placeholder 4">
            <a:extLst>
              <a:ext uri="{FF2B5EF4-FFF2-40B4-BE49-F238E27FC236}">
                <a16:creationId xmlns:a16="http://schemas.microsoft.com/office/drawing/2014/main" id="{58AA1D1D-F164-425A-94F8-80B47262A571}"/>
              </a:ext>
            </a:extLst>
          </p:cNvPr>
          <p:cNvSpPr>
            <a:spLocks noGrp="1"/>
          </p:cNvSpPr>
          <p:nvPr>
            <p:ph type="dt" idx="1"/>
          </p:nvPr>
        </p:nvSpPr>
        <p:spPr/>
        <p:txBody>
          <a:bodyPr/>
          <a:lstStyle/>
          <a:p>
            <a:pPr rtl="0"/>
            <a:fld id="{3BC69346-1E7C-43ED-9076-C3263E05BA49}" type="datetime1">
              <a:rPr lang="en-GB" smtClean="0"/>
              <a:t>23/02/2024</a:t>
            </a:fld>
            <a:endParaRPr lang="en-GB" dirty="0"/>
          </a:p>
        </p:txBody>
      </p:sp>
    </p:spTree>
    <p:extLst>
      <p:ext uri="{BB962C8B-B14F-4D97-AF65-F5344CB8AC3E}">
        <p14:creationId xmlns:p14="http://schemas.microsoft.com/office/powerpoint/2010/main" val="230406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rtl="0"/>
            <a:fld id="{F07F282E-55F5-4803-B60F-09BA4600E538}" type="slidenum">
              <a:rPr lang="en-GB" smtClean="0"/>
              <a:t>13</a:t>
            </a:fld>
            <a:endParaRPr lang="en-GB" dirty="0"/>
          </a:p>
        </p:txBody>
      </p:sp>
      <p:sp>
        <p:nvSpPr>
          <p:cNvPr id="5" name="Date Placeholder 4">
            <a:extLst>
              <a:ext uri="{FF2B5EF4-FFF2-40B4-BE49-F238E27FC236}">
                <a16:creationId xmlns:a16="http://schemas.microsoft.com/office/drawing/2014/main" id="{BDC891E3-7F3E-4451-9B19-85FB31D4074E}"/>
              </a:ext>
            </a:extLst>
          </p:cNvPr>
          <p:cNvSpPr>
            <a:spLocks noGrp="1"/>
          </p:cNvSpPr>
          <p:nvPr>
            <p:ph type="dt" idx="1"/>
          </p:nvPr>
        </p:nvSpPr>
        <p:spPr/>
        <p:txBody>
          <a:bodyPr/>
          <a:lstStyle/>
          <a:p>
            <a:pPr rtl="0"/>
            <a:fld id="{A43B72EA-2196-4DF0-8D72-CB23794D7802}" type="datetime1">
              <a:rPr lang="en-GB" smtClean="0"/>
              <a:t>23/02/2024</a:t>
            </a:fld>
            <a:endParaRPr lang="en-GB"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en-GB" sz="440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en-GB">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en-GB"/>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en-GB">
                <a:solidFill>
                  <a:srgbClr val="FFFFFF"/>
                </a:solidFill>
                <a:effectLst>
                  <a:outerShdw blurRad="50800" dist="38100" dir="2700000" algn="tl" rotWithShape="0">
                    <a:prstClr val="black">
                      <a:alpha val="43000"/>
                    </a:prstClr>
                  </a:outerShdw>
                </a:effectLst>
              </a:rPr>
              <a:t>2/1/20XX</a:t>
            </a:r>
            <a:endParaRPr lang="en-GB"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solidFill>
                  <a:srgbClr val="FFFFFF"/>
                </a:solidFill>
                <a:effectLst>
                  <a:outerShdw blurRad="50800" dist="38100" dir="2700000" algn="tl" rotWithShape="0">
                    <a:prstClr val="black">
                      <a:alpha val="43000"/>
                    </a:prstClr>
                  </a:outerShdw>
                </a:effectLst>
              </a:rPr>
              <a:pPr/>
              <a:t>‹#›</a:t>
            </a:fld>
            <a:endParaRPr lang="en-GB"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en-GB"/>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en-GB">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en-GB"/>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en-GB"/>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en-GB"/>
              <a:t>Presentation Title</a:t>
            </a:r>
            <a:endParaRPr lang="en-GB"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GB"/>
              <a:t>2/1/20XX</a:t>
            </a:r>
            <a:endParaRPr lang="en-GB"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en-GB"/>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en-GB"/>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en-GB"/>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en-GB"/>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en-GB"/>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en-GB"/>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en-GB"/>
              <a:t>2/1/20XX</a:t>
            </a:r>
            <a:endParaRPr lang="en-GB"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en-GB">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en-GB"/>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en-GB"/>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en-GB"/>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en-GB"/>
              <a:t>2/1/20XX</a:t>
            </a:r>
            <a:endParaRPr lang="en-GB"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en-GB"/>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en-GB"/>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en-GB"/>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en-GB"/>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en-GB"/>
              <a:t>2/1/20XX</a:t>
            </a:r>
            <a:endParaRPr lang="en-GB"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en-GB"/>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en-GB"/>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en-GB"/>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en-GB"/>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en-GB"/>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en-GB">
                <a:solidFill>
                  <a:schemeClr val="tx2"/>
                </a:solidFill>
              </a:rPr>
              <a:t>2/1/20XX</a:t>
            </a:r>
            <a:endParaRPr lang="en-GB"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en-GB" sz="3600" b="1" cap="none">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en-GB" sz="200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en-GB"/>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en-GB"/>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en-GB"/>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en-GB"/>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2/1/20XX</a:t>
            </a:r>
            <a:endParaRPr lang="en-GB"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en-GB">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en-GB"/>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en-GB"/>
              <a:t>2/1/20XX</a:t>
            </a:r>
            <a:endParaRPr lang="en-GB"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t>‹#›</a:t>
            </a:fld>
            <a:endParaRPr lang="en-GB"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2/1/20XX</a:t>
            </a:r>
            <a:endParaRPr lang="en-GB"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GB"/>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en-GB" smtClean="0"/>
              <a:pPr/>
              <a:t>‹#›</a:t>
            </a:fld>
            <a:endParaRPr lang="en-GB"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3B6D06C-0742-8A82-29EA-4F0B8F9D5B95}"/>
              </a:ext>
            </a:extLst>
          </p:cNvPr>
          <p:cNvPicPr>
            <a:picLocks noGrp="1" noChangeAspect="1"/>
          </p:cNvPicPr>
          <p:nvPr>
            <p:ph type="pic" sz="quarter" idx="13"/>
          </p:nvPr>
        </p:nvPicPr>
        <p:blipFill rotWithShape="1">
          <a:blip r:embed="rId2"/>
          <a:srcRect t="7865" b="7865"/>
          <a:stretch/>
        </p:blipFill>
        <p:spPr>
          <a:xfrm>
            <a:off x="20" y="10"/>
            <a:ext cx="12191980" cy="6857990"/>
          </a:xfrm>
          <a:prstGeom prst="rect">
            <a:avLst/>
          </a:prstGeom>
          <a:noFill/>
        </p:spPr>
      </p:pic>
      <p:sp>
        <p:nvSpPr>
          <p:cNvPr id="7" name="Title 6">
            <a:extLst>
              <a:ext uri="{FF2B5EF4-FFF2-40B4-BE49-F238E27FC236}">
                <a16:creationId xmlns:a16="http://schemas.microsoft.com/office/drawing/2014/main" id="{0814B6A3-5F3E-4909-8ED5-87FE82492264}"/>
              </a:ext>
            </a:extLst>
          </p:cNvPr>
          <p:cNvSpPr>
            <a:spLocks noGrp="1"/>
          </p:cNvSpPr>
          <p:nvPr>
            <p:ph type="title"/>
          </p:nvPr>
        </p:nvSpPr>
        <p:spPr>
          <a:xfrm>
            <a:off x="-1725" y="3429000"/>
            <a:ext cx="4606535" cy="1603439"/>
          </a:xfrm>
        </p:spPr>
        <p:txBody>
          <a:bodyPr vert="horz" lIns="109728" tIns="109728" rIns="109728" bIns="91440" rtlCol="0" anchor="b">
            <a:normAutofit/>
          </a:bodyPr>
          <a:lstStyle/>
          <a:p>
            <a:pPr rtl="0"/>
            <a:r>
              <a:rPr lang="en-GB" dirty="0"/>
              <a:t>Core29 Challenge</a:t>
            </a:r>
          </a:p>
        </p:txBody>
      </p:sp>
      <p:sp>
        <p:nvSpPr>
          <p:cNvPr id="8" name="Subtitle 7">
            <a:extLst>
              <a:ext uri="{FF2B5EF4-FFF2-40B4-BE49-F238E27FC236}">
                <a16:creationId xmlns:a16="http://schemas.microsoft.com/office/drawing/2014/main" id="{4B0552E2-3F84-4A73-A16B-C54043C663D5}"/>
              </a:ext>
            </a:extLst>
          </p:cNvPr>
          <p:cNvSpPr>
            <a:spLocks noGrp="1"/>
          </p:cNvSpPr>
          <p:nvPr>
            <p:ph type="body" sz="quarter" idx="14"/>
          </p:nvPr>
        </p:nvSpPr>
        <p:spPr>
          <a:xfrm>
            <a:off x="-1726" y="5032439"/>
            <a:ext cx="4606535" cy="1079962"/>
          </a:xfrm>
        </p:spPr>
        <p:txBody>
          <a:bodyPr vert="horz" lIns="109728" tIns="109728" rIns="109728" bIns="91440" rtlCol="0" anchor="ctr">
            <a:normAutofit/>
          </a:bodyPr>
          <a:lstStyle/>
          <a:p>
            <a:pPr rtl="0"/>
            <a:r>
              <a:rPr lang="en-GB" dirty="0"/>
              <a:t>RGU Hackathon 2024</a:t>
            </a:r>
          </a:p>
        </p:txBody>
      </p:sp>
      <p:sp>
        <p:nvSpPr>
          <p:cNvPr id="9" name="Slide Number Placeholder 8">
            <a:extLst>
              <a:ext uri="{FF2B5EF4-FFF2-40B4-BE49-F238E27FC236}">
                <a16:creationId xmlns:a16="http://schemas.microsoft.com/office/drawing/2014/main" id="{8933138F-06C1-46B9-8F23-C4B5783F6C5F}"/>
              </a:ext>
            </a:extLst>
          </p:cNvPr>
          <p:cNvSpPr>
            <a:spLocks noGrp="1"/>
          </p:cNvSpPr>
          <p:nvPr>
            <p:ph type="sldNum" sz="quarter" idx="12"/>
          </p:nvPr>
        </p:nvSpPr>
        <p:spPr>
          <a:xfrm>
            <a:off x="10569202" y="6309360"/>
            <a:ext cx="979879" cy="457200"/>
          </a:xfrm>
        </p:spPr>
        <p:txBody>
          <a:bodyPr rtlCol="0" anchor="b">
            <a:normAutofit/>
          </a:bodyPr>
          <a:lstStyle/>
          <a:p>
            <a:pPr rtl="0">
              <a:spcAft>
                <a:spcPts val="600"/>
              </a:spcAft>
            </a:pPr>
            <a:fld id="{FAEF9944-A4F6-4C59-AEBD-678D6480B8EA}" type="slidenum">
              <a:rPr lang="en-GB" smtClean="0">
                <a:effectLst>
                  <a:outerShdw blurRad="50800" dist="38100" dir="2700000" algn="tl" rotWithShape="0">
                    <a:prstClr val="black">
                      <a:alpha val="43000"/>
                    </a:prstClr>
                  </a:outerShdw>
                </a:effectLst>
              </a:rPr>
              <a:pPr rtl="0">
                <a:spcAft>
                  <a:spcPts val="600"/>
                </a:spcAft>
              </a:pPr>
              <a:t>1</a:t>
            </a:fld>
            <a:endParaRPr lang="en-GB">
              <a:effectLst>
                <a:outerShdw blurRad="50800" dist="38100" dir="2700000" algn="tl" rotWithShape="0">
                  <a:prstClr val="black">
                    <a:alpha val="43000"/>
                  </a:prstClr>
                </a:outerShdw>
              </a:effectLst>
            </a:endParaRPr>
          </a:p>
        </p:txBody>
      </p:sp>
      <p:pic>
        <p:nvPicPr>
          <p:cNvPr id="3" name="Picture 2" descr="A black and green logo&#10;&#10;Description automatically generated">
            <a:extLst>
              <a:ext uri="{FF2B5EF4-FFF2-40B4-BE49-F238E27FC236}">
                <a16:creationId xmlns:a16="http://schemas.microsoft.com/office/drawing/2014/main" id="{23212F8F-E6A1-3914-7815-C8634338EB4C}"/>
              </a:ext>
            </a:extLst>
          </p:cNvPr>
          <p:cNvPicPr>
            <a:picLocks noChangeAspect="1"/>
          </p:cNvPicPr>
          <p:nvPr/>
        </p:nvPicPr>
        <p:blipFill>
          <a:blip r:embed="rId3"/>
          <a:stretch>
            <a:fillRect/>
          </a:stretch>
        </p:blipFill>
        <p:spPr>
          <a:xfrm>
            <a:off x="7858484" y="67874"/>
            <a:ext cx="4204529" cy="1824840"/>
          </a:xfrm>
          <a:prstGeom prst="rect">
            <a:avLst/>
          </a:prstGeom>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55" descr="Building Skyline">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a:xfrm>
            <a:off x="-1725" y="1095508"/>
            <a:ext cx="4606535" cy="3936931"/>
          </a:xfrm>
        </p:spPr>
        <p:txBody>
          <a:bodyPr rtlCol="0" anchor="b">
            <a:noAutofit/>
          </a:bodyPr>
          <a:lstStyle/>
          <a:p>
            <a:pPr rtl="0"/>
            <a:r>
              <a:rPr lang="en-GB" dirty="0"/>
              <a:t>How are we going to assess the submissions?</a:t>
            </a:r>
            <a:br>
              <a:rPr lang="en-GB" dirty="0"/>
            </a:br>
            <a:endParaRPr lang="en-GB" dirty="0"/>
          </a:p>
        </p:txBody>
      </p:sp>
      <p:sp>
        <p:nvSpPr>
          <p:cNvPr id="42" name="Text Placeholder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rtlCol="0">
            <a:normAutofit/>
          </a:bodyPr>
          <a:lstStyle/>
          <a:p>
            <a:pPr rtl="0"/>
            <a:endParaRPr lang="en-GB" dirty="0"/>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10</a:t>
            </a:fld>
            <a:endParaRPr lang="en-GB" dirty="0"/>
          </a:p>
        </p:txBody>
      </p:sp>
    </p:spTree>
    <p:extLst>
      <p:ext uri="{BB962C8B-B14F-4D97-AF65-F5344CB8AC3E}">
        <p14:creationId xmlns:p14="http://schemas.microsoft.com/office/powerpoint/2010/main" val="318511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787178" y="1475399"/>
            <a:ext cx="6623040" cy="791861"/>
          </a:xfrm>
        </p:spPr>
        <p:txBody>
          <a:bodyPr rtlCol="0" anchor="ctr">
            <a:normAutofit/>
          </a:bodyPr>
          <a:lstStyle/>
          <a:p>
            <a:pPr rtl="0">
              <a:lnSpc>
                <a:spcPct val="140000"/>
              </a:lnSpc>
            </a:pPr>
            <a:r>
              <a:rPr lang="en-GB" sz="2800"/>
              <a:t>Marking Criteria</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787179" y="2502047"/>
            <a:ext cx="6623039" cy="3030599"/>
          </a:xfrm>
        </p:spPr>
        <p:txBody>
          <a:bodyPr rtlCol="0" anchor="t">
            <a:normAutofit/>
          </a:bodyPr>
          <a:lstStyle/>
          <a:p>
            <a:pPr>
              <a:lnSpc>
                <a:spcPct val="130000"/>
              </a:lnSpc>
              <a:spcAft>
                <a:spcPts val="800"/>
              </a:spcAft>
            </a:pPr>
            <a:r>
              <a:rPr lang="en-GB" sz="1100" kern="100">
                <a:effectLst/>
              </a:rPr>
              <a:t>Innovation: Creativity in addressing the challenge and uniqueness of the solution.</a:t>
            </a:r>
          </a:p>
          <a:p>
            <a:pPr>
              <a:lnSpc>
                <a:spcPct val="130000"/>
              </a:lnSpc>
              <a:spcAft>
                <a:spcPts val="800"/>
              </a:spcAft>
            </a:pPr>
            <a:r>
              <a:rPr lang="en-GB" sz="1100" kern="100">
                <a:effectLst/>
              </a:rPr>
              <a:t>Impact: Potential to significantly reduce corporate carbon footprints.</a:t>
            </a:r>
          </a:p>
          <a:p>
            <a:pPr>
              <a:lnSpc>
                <a:spcPct val="130000"/>
              </a:lnSpc>
              <a:spcAft>
                <a:spcPts val="800"/>
              </a:spcAft>
            </a:pPr>
            <a:r>
              <a:rPr lang="en-GB" sz="1100" kern="100">
                <a:effectLst/>
              </a:rPr>
              <a:t>Usability: Ease of use, accessibility, and user engagement potential.</a:t>
            </a:r>
          </a:p>
          <a:p>
            <a:pPr>
              <a:lnSpc>
                <a:spcPct val="130000"/>
              </a:lnSpc>
              <a:spcAft>
                <a:spcPts val="800"/>
              </a:spcAft>
            </a:pPr>
            <a:r>
              <a:rPr lang="en-GB" sz="1100" kern="100">
                <a:effectLst/>
              </a:rPr>
              <a:t>Design: Aesthetics, user interface, and overall user experience.</a:t>
            </a:r>
          </a:p>
          <a:p>
            <a:pPr>
              <a:lnSpc>
                <a:spcPct val="130000"/>
              </a:lnSpc>
              <a:spcAft>
                <a:spcPts val="800"/>
              </a:spcAft>
            </a:pPr>
            <a:r>
              <a:rPr lang="en-GB" sz="1100" kern="100">
                <a:effectLst/>
              </a:rPr>
              <a:t>Technical Execution: Functionality, scalability, and security of the prototype.</a:t>
            </a:r>
          </a:p>
        </p:txBody>
      </p:sp>
      <p:pic>
        <p:nvPicPr>
          <p:cNvPr id="17" name="Picture 16" descr="Bubble sheet test paper and pencil">
            <a:extLst>
              <a:ext uri="{FF2B5EF4-FFF2-40B4-BE49-F238E27FC236}">
                <a16:creationId xmlns:a16="http://schemas.microsoft.com/office/drawing/2014/main" id="{E43A6F10-681C-BAA9-88BF-EF8CC682B6D2}"/>
              </a:ext>
            </a:extLst>
          </p:cNvPr>
          <p:cNvPicPr>
            <a:picLocks noChangeAspect="1"/>
          </p:cNvPicPr>
          <p:nvPr/>
        </p:nvPicPr>
        <p:blipFill rotWithShape="1">
          <a:blip r:embed="rId3"/>
          <a:srcRect l="48422" r="-2" b="-2"/>
          <a:stretch/>
        </p:blipFill>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a:noFill/>
        </p:spPr>
      </p:pic>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rtlCol="0" anchor="b">
            <a:normAutofit/>
          </a:bodyPr>
          <a:lstStyle/>
          <a:p>
            <a:pPr rtl="0">
              <a:spcAft>
                <a:spcPts val="600"/>
              </a:spcAft>
            </a:pPr>
            <a:fld id="{FAEF9944-A4F6-4C59-AEBD-678D6480B8EA}" type="slidenum">
              <a:rPr lang="en-GB" smtClean="0"/>
              <a:pPr rtl="0">
                <a:spcAft>
                  <a:spcPts val="600"/>
                </a:spcAft>
              </a:pPr>
              <a:t>11</a:t>
            </a:fld>
            <a:endParaRPr lang="en-GB"/>
          </a:p>
        </p:txBody>
      </p:sp>
      <p:pic>
        <p:nvPicPr>
          <p:cNvPr id="3" name="Picture 2" descr="A black and green logo&#10;&#10;Description automatically generated">
            <a:extLst>
              <a:ext uri="{FF2B5EF4-FFF2-40B4-BE49-F238E27FC236}">
                <a16:creationId xmlns:a16="http://schemas.microsoft.com/office/drawing/2014/main" id="{1D6668D7-3DEE-F992-3C83-9448CAE800AF}"/>
              </a:ext>
            </a:extLst>
          </p:cNvPr>
          <p:cNvPicPr>
            <a:picLocks noChangeAspect="1"/>
          </p:cNvPicPr>
          <p:nvPr/>
        </p:nvPicPr>
        <p:blipFill>
          <a:blip r:embed="rId4"/>
          <a:stretch>
            <a:fillRect/>
          </a:stretch>
        </p:blipFill>
        <p:spPr>
          <a:xfrm>
            <a:off x="10019771" y="6315455"/>
            <a:ext cx="1039370" cy="451105"/>
          </a:xfrm>
          <a:prstGeom prst="rect">
            <a:avLst/>
          </a:prstGeom>
        </p:spPr>
      </p:pic>
    </p:spTree>
    <p:extLst>
      <p:ext uri="{BB962C8B-B14F-4D97-AF65-F5344CB8AC3E}">
        <p14:creationId xmlns:p14="http://schemas.microsoft.com/office/powerpoint/2010/main" val="29609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rtlCol="0"/>
          <a:lstStyle/>
          <a:p>
            <a:pPr rtl="0"/>
            <a:r>
              <a:rPr lang="en-GB"/>
              <a:t>Summary</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172412" cy="3767496"/>
          </a:xfrm>
        </p:spPr>
        <p:txBody>
          <a:bodyPr rtlCol="0">
            <a:normAutofit/>
          </a:bodyPr>
          <a:lstStyle/>
          <a:p>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challenge offers you an opportunity to make a real difference in the fight against climate change by leveraging technology. We encourage you to think creatively, collaborate effectively, and focus on making a tangible impact through your solutions. Good luck, and let's create a sustainable future together!</a:t>
            </a:r>
          </a:p>
          <a:p>
            <a:pPr rtl="0"/>
            <a:endParaRPr lang="en-GB" dirty="0"/>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12</a:t>
            </a:fld>
            <a:endParaRPr lang="en-GB" dirty="0"/>
          </a:p>
        </p:txBody>
      </p:sp>
    </p:spTree>
    <p:extLst>
      <p:ext uri="{BB962C8B-B14F-4D97-AF65-F5344CB8AC3E}">
        <p14:creationId xmlns:p14="http://schemas.microsoft.com/office/powerpoint/2010/main" val="1109332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en-GB" dirty="0"/>
              <a:t>THANK YOU &amp; GOOD LUCK!</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386762" y="3928342"/>
            <a:ext cx="4162319" cy="2285000"/>
          </a:xfrm>
        </p:spPr>
        <p:txBody>
          <a:bodyPr rtlCol="0">
            <a:normAutofit/>
          </a:bodyPr>
          <a:lstStyle/>
          <a:p>
            <a:pPr rtl="0"/>
            <a:r>
              <a:rPr lang="en-GB" dirty="0"/>
              <a:t>Any questions please come find us at our stall, we look forward to hearing your ideas!</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13</a:t>
            </a:fld>
            <a:endParaRPr lang="en-GB" dirty="0"/>
          </a:p>
        </p:txBody>
      </p:sp>
      <p:pic>
        <p:nvPicPr>
          <p:cNvPr id="3" name="Picture 2" descr="A black and green logo&#10;&#10;Description automatically generated">
            <a:extLst>
              <a:ext uri="{FF2B5EF4-FFF2-40B4-BE49-F238E27FC236}">
                <a16:creationId xmlns:a16="http://schemas.microsoft.com/office/drawing/2014/main" id="{25AC8217-3BB3-4B26-ABE6-BBED7E8AB559}"/>
              </a:ext>
            </a:extLst>
          </p:cNvPr>
          <p:cNvPicPr>
            <a:picLocks noChangeAspect="1"/>
          </p:cNvPicPr>
          <p:nvPr/>
        </p:nvPicPr>
        <p:blipFill>
          <a:blip r:embed="rId5"/>
          <a:stretch>
            <a:fillRect/>
          </a:stretch>
        </p:blipFill>
        <p:spPr>
          <a:xfrm>
            <a:off x="9978922" y="6293585"/>
            <a:ext cx="1039370" cy="451105"/>
          </a:xfrm>
          <a:prstGeom prst="rect">
            <a:avLst/>
          </a:prstGeom>
        </p:spPr>
      </p:pic>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en-GB"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378636"/>
          </a:xfrm>
        </p:spPr>
        <p:txBody>
          <a:bodyPr rtlCol="0">
            <a:normAutofit/>
          </a:bodyPr>
          <a:lstStyle/>
          <a:p>
            <a:pPr rtl="0"/>
            <a:r>
              <a:rPr lang="en-GB" dirty="0"/>
              <a:t>Who are we?</a:t>
            </a:r>
          </a:p>
          <a:p>
            <a:pPr rtl="0"/>
            <a:r>
              <a:rPr lang="en-GB" dirty="0"/>
              <a:t>Challenge Introduction	</a:t>
            </a:r>
          </a:p>
          <a:p>
            <a:pPr rtl="0"/>
            <a:r>
              <a:rPr lang="en-GB" dirty="0"/>
              <a:t>Challenge Timeline</a:t>
            </a:r>
          </a:p>
          <a:p>
            <a:pPr rtl="0"/>
            <a:r>
              <a:rPr lang="en-GB" dirty="0"/>
              <a:t>Core Objectives &amp; Features</a:t>
            </a:r>
          </a:p>
          <a:p>
            <a:pPr rtl="0"/>
            <a:r>
              <a:rPr lang="en-GB" dirty="0"/>
              <a:t>Further Considerations</a:t>
            </a:r>
          </a:p>
          <a:p>
            <a:pPr rtl="0"/>
            <a:r>
              <a:rPr lang="en-GB" dirty="0"/>
              <a:t>Evaluation Criteria</a:t>
            </a:r>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a:t>2</a:t>
            </a:fld>
            <a:endParaRPr lang="en-GB" dirty="0"/>
          </a:p>
        </p:txBody>
      </p:sp>
      <p:pic>
        <p:nvPicPr>
          <p:cNvPr id="7" name="Picture 6" descr="A black and green logo&#10;&#10;Description automatically generated">
            <a:extLst>
              <a:ext uri="{FF2B5EF4-FFF2-40B4-BE49-F238E27FC236}">
                <a16:creationId xmlns:a16="http://schemas.microsoft.com/office/drawing/2014/main" id="{A72A1E1D-221D-D213-25AF-5190F589222F}"/>
              </a:ext>
            </a:extLst>
          </p:cNvPr>
          <p:cNvPicPr>
            <a:picLocks noChangeAspect="1"/>
          </p:cNvPicPr>
          <p:nvPr/>
        </p:nvPicPr>
        <p:blipFill>
          <a:blip r:embed="rId4"/>
          <a:stretch>
            <a:fillRect/>
          </a:stretch>
        </p:blipFill>
        <p:spPr>
          <a:xfrm>
            <a:off x="10019771" y="6309360"/>
            <a:ext cx="1039370" cy="451105"/>
          </a:xfrm>
          <a:prstGeom prst="rect">
            <a:avLst/>
          </a:prstGeom>
        </p:spPr>
      </p:pic>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en-GB" dirty="0"/>
              <a:t>Who are we?</a:t>
            </a:r>
          </a:p>
        </p:txBody>
      </p:sp>
      <p:sp>
        <p:nvSpPr>
          <p:cNvPr id="5" name="Slide Number Placeholder 4">
            <a:extLst>
              <a:ext uri="{FF2B5EF4-FFF2-40B4-BE49-F238E27FC236}">
                <a16:creationId xmlns:a16="http://schemas.microsoft.com/office/drawing/2014/main" id="{83284A8D-A9ED-4EB8-B282-A34AB39E8F3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3</a:t>
            </a:fld>
            <a:endParaRPr lang="en-GB" dirty="0"/>
          </a:p>
        </p:txBody>
      </p:sp>
      <p:graphicFrame>
        <p:nvGraphicFramePr>
          <p:cNvPr id="2" name="Content Placeholder 2" descr="Team Placeholder Smart Art">
            <a:extLst>
              <a:ext uri="{FF2B5EF4-FFF2-40B4-BE49-F238E27FC236}">
                <a16:creationId xmlns:a16="http://schemas.microsoft.com/office/drawing/2014/main" id="{D944B6B8-A215-4060-BEBF-ED11AE44F980}"/>
              </a:ext>
            </a:extLst>
          </p:cNvPr>
          <p:cNvGraphicFramePr>
            <a:graphicFrameLocks/>
          </p:cNvGraphicFramePr>
          <p:nvPr>
            <p:extLst>
              <p:ext uri="{D42A27DB-BD31-4B8C-83A1-F6EECF244321}">
                <p14:modId xmlns:p14="http://schemas.microsoft.com/office/powerpoint/2010/main" val="927691448"/>
              </p:ext>
            </p:extLst>
          </p:nvPr>
        </p:nvGraphicFramePr>
        <p:xfrm>
          <a:off x="1452678" y="377707"/>
          <a:ext cx="10336566" cy="3942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green logo&#10;&#10;Description automatically generated">
            <a:extLst>
              <a:ext uri="{FF2B5EF4-FFF2-40B4-BE49-F238E27FC236}">
                <a16:creationId xmlns:a16="http://schemas.microsoft.com/office/drawing/2014/main" id="{049E2B80-5DD8-011D-7BCB-02D1F770B470}"/>
              </a:ext>
            </a:extLst>
          </p:cNvPr>
          <p:cNvPicPr>
            <a:picLocks noChangeAspect="1"/>
          </p:cNvPicPr>
          <p:nvPr/>
        </p:nvPicPr>
        <p:blipFill>
          <a:blip r:embed="rId8"/>
          <a:stretch>
            <a:fillRect/>
          </a:stretch>
        </p:blipFill>
        <p:spPr>
          <a:xfrm>
            <a:off x="10019771" y="6309360"/>
            <a:ext cx="1039370" cy="451105"/>
          </a:xfrm>
          <a:prstGeom prst="rect">
            <a:avLst/>
          </a:prstGeom>
        </p:spPr>
      </p:pic>
    </p:spTree>
    <p:extLst>
      <p:ext uri="{BB962C8B-B14F-4D97-AF65-F5344CB8AC3E}">
        <p14:creationId xmlns:p14="http://schemas.microsoft.com/office/powerpoint/2010/main" val="206927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E4279-831D-7AEB-A82B-A5D7B46DC0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811AFD-8191-1EF9-1BF1-13998D730F70}"/>
              </a:ext>
            </a:extLst>
          </p:cNvPr>
          <p:cNvSpPr txBox="1"/>
          <p:nvPr/>
        </p:nvSpPr>
        <p:spPr>
          <a:xfrm>
            <a:off x="787179" y="2502047"/>
            <a:ext cx="6623039" cy="3030599"/>
          </a:xfrm>
          <a:prstGeom prst="rect">
            <a:avLst/>
          </a:prstGeom>
        </p:spPr>
        <p:txBody>
          <a:bodyPr vert="horz" lIns="109728" tIns="109728" rIns="109728" bIns="91440" rtlCol="0" anchor="t">
            <a:normAutofit/>
          </a:bodyPr>
          <a:lstStyle/>
          <a:p>
            <a:pPr>
              <a:lnSpc>
                <a:spcPct val="130000"/>
              </a:lnSpc>
              <a:spcBef>
                <a:spcPts val="930"/>
              </a:spcBef>
            </a:pPr>
            <a:endParaRPr lang="en-GB" sz="1100" b="0" kern="1200" spc="150" baseline="0" dirty="0">
              <a:solidFill>
                <a:schemeClr val="tx1">
                  <a:lumMod val="75000"/>
                  <a:lumOff val="2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6951700C-D21F-41D7-7A63-A657E03B59BE}"/>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GB" smtClean="0"/>
              <a:pPr>
                <a:spcAft>
                  <a:spcPts val="600"/>
                </a:spcAft>
              </a:pPr>
              <a:t>4</a:t>
            </a:fld>
            <a:endParaRPr lang="en-GB"/>
          </a:p>
        </p:txBody>
      </p:sp>
      <p:pic>
        <p:nvPicPr>
          <p:cNvPr id="3" name="Picture 2">
            <a:extLst>
              <a:ext uri="{FF2B5EF4-FFF2-40B4-BE49-F238E27FC236}">
                <a16:creationId xmlns:a16="http://schemas.microsoft.com/office/drawing/2014/main" id="{FB020E40-28F2-156D-6D19-B9B11E8F0AE9}"/>
              </a:ext>
            </a:extLst>
          </p:cNvPr>
          <p:cNvPicPr>
            <a:picLocks noChangeAspect="1"/>
          </p:cNvPicPr>
          <p:nvPr/>
        </p:nvPicPr>
        <p:blipFill>
          <a:blip r:embed="rId2"/>
          <a:stretch>
            <a:fillRect/>
          </a:stretch>
        </p:blipFill>
        <p:spPr>
          <a:xfrm>
            <a:off x="8257818" y="681882"/>
            <a:ext cx="3870808" cy="5494236"/>
          </a:xfrm>
          <a:prstGeom prst="rect">
            <a:avLst/>
          </a:prstGeom>
        </p:spPr>
      </p:pic>
      <p:sp>
        <p:nvSpPr>
          <p:cNvPr id="4" name="Content Placeholder 8">
            <a:extLst>
              <a:ext uri="{FF2B5EF4-FFF2-40B4-BE49-F238E27FC236}">
                <a16:creationId xmlns:a16="http://schemas.microsoft.com/office/drawing/2014/main" id="{5ECD0B40-F5F3-F861-4087-7DCEA20FBB98}"/>
              </a:ext>
            </a:extLst>
          </p:cNvPr>
          <p:cNvSpPr>
            <a:spLocks noGrp="1"/>
          </p:cNvSpPr>
          <p:nvPr>
            <p:ph idx="1"/>
          </p:nvPr>
        </p:nvSpPr>
        <p:spPr>
          <a:xfrm>
            <a:off x="305945" y="1210827"/>
            <a:ext cx="7574863" cy="4567804"/>
          </a:xfrm>
        </p:spPr>
        <p:txBody>
          <a:bodyPr rtlCol="0">
            <a:normAutofit fontScale="77500" lnSpcReduction="20000"/>
          </a:bodyPr>
          <a:lstStyle/>
          <a:p>
            <a:pPr>
              <a:lnSpc>
                <a:spcPct val="107000"/>
              </a:lnSpc>
              <a:spcAft>
                <a:spcPts val="800"/>
              </a:spcAft>
            </a:pPr>
            <a:r>
              <a:rPr lang="en-GB" sz="1800" kern="100" dirty="0">
                <a:effectLst/>
                <a:latin typeface="Meiryo" panose="020B0604030504040204" pitchFamily="34" charset="-128"/>
                <a:ea typeface="Aptos" panose="020B0004020202020204" pitchFamily="34" charset="0"/>
                <a:cs typeface="Times New Roman" panose="02020603050405020304" pitchFamily="18" charset="0"/>
              </a:rPr>
              <a:t>We apply technology and processes to transform business performance, helping companies deliver growth and operational efficiency.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1800" kern="100" dirty="0">
                <a:effectLst/>
                <a:latin typeface="Meiryo" panose="020B0604030504040204" pitchFamily="34" charset="-128"/>
                <a:ea typeface="Aptos" panose="020B0004020202020204" pitchFamily="34" charset="0"/>
                <a:cs typeface="Times New Roman" panose="02020603050405020304" pitchFamily="18" charset="0"/>
              </a:rPr>
              <a:t>From business analysis and strategy, to planning, design, implementation and further enhancement through Business Intelligence, we tackle the complex application of digital technology that many business  even those at the cutting edge within their own sectors  find daunting and outside their comfort zone.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1800" kern="100" dirty="0">
                <a:effectLst/>
                <a:latin typeface="Meiryo" panose="020B0604030504040204" pitchFamily="34" charset="-128"/>
                <a:ea typeface="Aptos" panose="020B0004020202020204" pitchFamily="34" charset="0"/>
                <a:cs typeface="Times New Roman" panose="02020603050405020304" pitchFamily="18" charset="0"/>
              </a:rPr>
              <a:t>We are leaders in identifying and applying technology and processes to transform business performance. However, we don</a:t>
            </a:r>
            <a:r>
              <a:rPr lang="en-US" sz="1800" kern="100" dirty="0">
                <a:effectLst/>
                <a:latin typeface="Meiryo" panose="020B0604030504040204" pitchFamily="34" charset="-128"/>
                <a:ea typeface="Aptos" panose="020B0004020202020204" pitchFamily="34" charset="0"/>
                <a:cs typeface="Times New Roman" panose="02020603050405020304" pitchFamily="18" charset="0"/>
              </a:rPr>
              <a:t>’</a:t>
            </a:r>
            <a:r>
              <a:rPr lang="en-GB" sz="1800" kern="100" dirty="0">
                <a:effectLst/>
                <a:latin typeface="Meiryo" panose="020B0604030504040204" pitchFamily="34" charset="-128"/>
                <a:ea typeface="Aptos" panose="020B0004020202020204" pitchFamily="34" charset="0"/>
                <a:cs typeface="Times New Roman" panose="02020603050405020304" pitchFamily="18" charset="0"/>
              </a:rPr>
              <a:t>t believe in a one-size-fits-all approach </a:t>
            </a:r>
            <a:r>
              <a:rPr lang="en-US" sz="1800" kern="100" dirty="0">
                <a:effectLst/>
                <a:latin typeface="Meiryo" panose="020B0604030504040204" pitchFamily="34" charset="-128"/>
                <a:ea typeface="Aptos" panose="020B0004020202020204" pitchFamily="34" charset="0"/>
                <a:cs typeface="Times New Roman" panose="02020603050405020304" pitchFamily="18" charset="0"/>
              </a:rPr>
              <a:t>–</a:t>
            </a:r>
            <a:r>
              <a:rPr lang="en-GB" sz="1800" kern="100" dirty="0">
                <a:effectLst/>
                <a:latin typeface="Meiryo" panose="020B0604030504040204" pitchFamily="34" charset="-128"/>
                <a:ea typeface="Aptos" panose="020B0004020202020204" pitchFamily="34" charset="0"/>
                <a:cs typeface="Times New Roman" panose="02020603050405020304" pitchFamily="18" charset="0"/>
              </a:rPr>
              <a:t> instead we deliver by listening to the unique needs of our customers.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1800" kern="100" dirty="0">
                <a:effectLst/>
                <a:latin typeface="Meiryo" panose="020B0604030504040204" pitchFamily="34" charset="-128"/>
                <a:ea typeface="Aptos" panose="020B0004020202020204" pitchFamily="34" charset="0"/>
                <a:cs typeface="Times New Roman" panose="02020603050405020304" pitchFamily="18" charset="0"/>
              </a:rPr>
              <a:t>We pride ourselves on really getting to know the business we are working for, walking in their shoes, looking deep into the organisation, and working with them to implement the core processes and technology that help enables them becoming high-performing, innovative and sustainable businesses.  This is how we make sure the solutions are fit for the future direction of the business.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en-GB" dirty="0">
              <a:latin typeface="Meiryo" panose="020B0604030504040204" pitchFamily="34" charset="-128"/>
              <a:ea typeface="Meiryo" panose="020B0604030504040204" pitchFamily="34" charset="-128"/>
            </a:endParaRPr>
          </a:p>
        </p:txBody>
      </p:sp>
      <p:pic>
        <p:nvPicPr>
          <p:cNvPr id="10" name="Picture 9" descr="A black and green logo&#10;&#10;Description automatically generated">
            <a:extLst>
              <a:ext uri="{FF2B5EF4-FFF2-40B4-BE49-F238E27FC236}">
                <a16:creationId xmlns:a16="http://schemas.microsoft.com/office/drawing/2014/main" id="{0B655B74-CA53-970B-ECFB-30501B971EAC}"/>
              </a:ext>
            </a:extLst>
          </p:cNvPr>
          <p:cNvPicPr>
            <a:picLocks noChangeAspect="1"/>
          </p:cNvPicPr>
          <p:nvPr/>
        </p:nvPicPr>
        <p:blipFill>
          <a:blip r:embed="rId3"/>
          <a:stretch>
            <a:fillRect/>
          </a:stretch>
        </p:blipFill>
        <p:spPr>
          <a:xfrm>
            <a:off x="2375555" y="0"/>
            <a:ext cx="2318499" cy="1006270"/>
          </a:xfrm>
          <a:prstGeom prst="rect">
            <a:avLst/>
          </a:prstGeom>
        </p:spPr>
      </p:pic>
      <p:pic>
        <p:nvPicPr>
          <p:cNvPr id="11" name="Picture 10" descr="A black and green logo&#10;&#10;Description automatically generated">
            <a:extLst>
              <a:ext uri="{FF2B5EF4-FFF2-40B4-BE49-F238E27FC236}">
                <a16:creationId xmlns:a16="http://schemas.microsoft.com/office/drawing/2014/main" id="{08F6EAA3-9CC8-BC38-714F-4252E1061936}"/>
              </a:ext>
            </a:extLst>
          </p:cNvPr>
          <p:cNvPicPr>
            <a:picLocks noChangeAspect="1"/>
          </p:cNvPicPr>
          <p:nvPr/>
        </p:nvPicPr>
        <p:blipFill>
          <a:blip r:embed="rId3"/>
          <a:stretch>
            <a:fillRect/>
          </a:stretch>
        </p:blipFill>
        <p:spPr>
          <a:xfrm>
            <a:off x="10049517" y="6309360"/>
            <a:ext cx="1039370" cy="451105"/>
          </a:xfrm>
          <a:prstGeom prst="rect">
            <a:avLst/>
          </a:prstGeom>
        </p:spPr>
      </p:pic>
    </p:spTree>
    <p:extLst>
      <p:ext uri="{BB962C8B-B14F-4D97-AF65-F5344CB8AC3E}">
        <p14:creationId xmlns:p14="http://schemas.microsoft.com/office/powerpoint/2010/main" val="341779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8B761-18A2-AFC9-E572-6F49E7EB5C3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B24C60C-7D14-73A6-054E-46263A91BB3E}"/>
              </a:ext>
            </a:extLst>
          </p:cNvPr>
          <p:cNvSpPr>
            <a:spLocks noGrp="1"/>
          </p:cNvSpPr>
          <p:nvPr>
            <p:ph type="title"/>
          </p:nvPr>
        </p:nvSpPr>
        <p:spPr>
          <a:xfrm>
            <a:off x="5205915" y="673308"/>
            <a:ext cx="6457717" cy="1580890"/>
          </a:xfrm>
        </p:spPr>
        <p:txBody>
          <a:bodyPr rtlCol="0"/>
          <a:lstStyle/>
          <a:p>
            <a:pPr rtl="0"/>
            <a:r>
              <a:rPr lang="en-GB" dirty="0"/>
              <a:t>Introduction</a:t>
            </a:r>
          </a:p>
        </p:txBody>
      </p:sp>
      <p:pic>
        <p:nvPicPr>
          <p:cNvPr id="16" name="Picture Placeholder 15" descr="Graph, tables and charts">
            <a:extLst>
              <a:ext uri="{FF2B5EF4-FFF2-40B4-BE49-F238E27FC236}">
                <a16:creationId xmlns:a16="http://schemas.microsoft.com/office/drawing/2014/main" id="{330C9DA6-3D87-420E-B36C-0E223940C34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Picture Placeholder 25" descr="People around a desk working ">
            <a:extLst>
              <a:ext uri="{FF2B5EF4-FFF2-40B4-BE49-F238E27FC236}">
                <a16:creationId xmlns:a16="http://schemas.microsoft.com/office/drawing/2014/main" id="{0E029638-8ABE-F5D7-D8E1-1F60BBE9E96E}"/>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Content Placeholder 8">
            <a:extLst>
              <a:ext uri="{FF2B5EF4-FFF2-40B4-BE49-F238E27FC236}">
                <a16:creationId xmlns:a16="http://schemas.microsoft.com/office/drawing/2014/main" id="{CF0CFA94-4707-EFCD-2EE5-6D64B6019984}"/>
              </a:ext>
            </a:extLst>
          </p:cNvPr>
          <p:cNvSpPr>
            <a:spLocks noGrp="1"/>
          </p:cNvSpPr>
          <p:nvPr>
            <p:ph idx="1"/>
          </p:nvPr>
        </p:nvSpPr>
        <p:spPr>
          <a:xfrm>
            <a:off x="5205918" y="2353586"/>
            <a:ext cx="6457717" cy="3767496"/>
          </a:xfrm>
        </p:spPr>
        <p:txBody>
          <a:bodyPr rtlCol="0">
            <a:normAutofit fontScale="85000" lnSpcReduction="10000"/>
          </a:bodyPr>
          <a:lstStyle/>
          <a:p>
            <a:pPr rtl="0"/>
            <a:r>
              <a:rPr lang="en-GB" b="0" i="0" dirty="0">
                <a:solidFill>
                  <a:srgbClr val="0D0D0D"/>
                </a:solidFill>
                <a:effectLst/>
                <a:latin typeface="Meiryo" panose="020B0604030504040204" pitchFamily="34" charset="-128"/>
                <a:ea typeface="Meiryo" panose="020B0604030504040204" pitchFamily="34" charset="-128"/>
              </a:rPr>
              <a:t>We're thrilled to welcome you to the Core29’s Corporate Carbon Footprint Tracker Challenge. Over the next two days, you'll embark on a journey that not only challenges your innovation and creativity but also holds the potential to make a significant impact on our planet's future </a:t>
            </a:r>
          </a:p>
          <a:p>
            <a:pPr algn="l"/>
            <a:r>
              <a:rPr lang="en-GB" b="1" i="0" dirty="0">
                <a:solidFill>
                  <a:srgbClr val="0D0D0D"/>
                </a:solidFill>
                <a:effectLst/>
              </a:rPr>
              <a:t>The Significance of Our Challenge</a:t>
            </a:r>
            <a:r>
              <a:rPr lang="en-GB" b="0" i="0" dirty="0">
                <a:solidFill>
                  <a:srgbClr val="0D0D0D"/>
                </a:solidFill>
                <a:effectLst/>
              </a:rPr>
              <a:t>:</a:t>
            </a:r>
          </a:p>
          <a:p>
            <a:pPr algn="l"/>
            <a:r>
              <a:rPr lang="en-GB" b="0" i="0" dirty="0">
                <a:solidFill>
                  <a:srgbClr val="0D0D0D"/>
                </a:solidFill>
                <a:effectLst/>
              </a:rPr>
              <a:t>In an era where climate change poses a real and urgent threat, corporations play a pivotal role in either contributing to or alleviating this crisis. Your participation in this challenge represents a step forward in redefining how businesses approach their environmental responsibilities.</a:t>
            </a:r>
          </a:p>
          <a:p>
            <a:pPr rtl="0"/>
            <a:endParaRPr lang="en-GB" dirty="0">
              <a:latin typeface="Meiryo" panose="020B0604030504040204" pitchFamily="34" charset="-128"/>
              <a:ea typeface="Meiryo" panose="020B0604030504040204" pitchFamily="34" charset="-128"/>
            </a:endParaRPr>
          </a:p>
        </p:txBody>
      </p:sp>
      <p:sp>
        <p:nvSpPr>
          <p:cNvPr id="22" name="Footer Placeholder 21">
            <a:extLst>
              <a:ext uri="{FF2B5EF4-FFF2-40B4-BE49-F238E27FC236}">
                <a16:creationId xmlns:a16="http://schemas.microsoft.com/office/drawing/2014/main" id="{0D686B94-A250-E1D9-0D0D-75C0C9086C2A}"/>
              </a:ext>
            </a:extLst>
          </p:cNvPr>
          <p:cNvSpPr>
            <a:spLocks noGrp="1"/>
          </p:cNvSpPr>
          <p:nvPr>
            <p:ph type="ftr" sz="quarter" idx="11"/>
          </p:nvPr>
        </p:nvSpPr>
        <p:spPr>
          <a:xfrm>
            <a:off x="261906" y="6309360"/>
            <a:ext cx="4097030" cy="457200"/>
          </a:xfrm>
        </p:spPr>
        <p:txBody>
          <a:bodyPr rtlCol="0"/>
          <a:lstStyle/>
          <a:p>
            <a:pPr rtl="0"/>
            <a:r>
              <a:rPr lang="en-GB"/>
              <a:t>Presentation Title</a:t>
            </a:r>
          </a:p>
        </p:txBody>
      </p:sp>
      <p:sp>
        <p:nvSpPr>
          <p:cNvPr id="23" name="Slide Number Placeholder 22">
            <a:extLst>
              <a:ext uri="{FF2B5EF4-FFF2-40B4-BE49-F238E27FC236}">
                <a16:creationId xmlns:a16="http://schemas.microsoft.com/office/drawing/2014/main" id="{8FCDE0FF-35E1-B861-5442-8A3699ADB872}"/>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5</a:t>
            </a:fld>
            <a:endParaRPr lang="en-GB" dirty="0"/>
          </a:p>
        </p:txBody>
      </p:sp>
      <p:pic>
        <p:nvPicPr>
          <p:cNvPr id="5" name="Picture 4" descr="A black and green logo&#10;&#10;Description automatically generated">
            <a:extLst>
              <a:ext uri="{FF2B5EF4-FFF2-40B4-BE49-F238E27FC236}">
                <a16:creationId xmlns:a16="http://schemas.microsoft.com/office/drawing/2014/main" id="{133C4904-3AD7-5D62-D0C5-EFB0F8EEF070}"/>
              </a:ext>
            </a:extLst>
          </p:cNvPr>
          <p:cNvPicPr>
            <a:picLocks noChangeAspect="1"/>
          </p:cNvPicPr>
          <p:nvPr/>
        </p:nvPicPr>
        <p:blipFill>
          <a:blip r:embed="rId5"/>
          <a:stretch>
            <a:fillRect/>
          </a:stretch>
        </p:blipFill>
        <p:spPr>
          <a:xfrm>
            <a:off x="10019771" y="6309360"/>
            <a:ext cx="1039370" cy="451105"/>
          </a:xfrm>
          <a:prstGeom prst="rect">
            <a:avLst/>
          </a:prstGeom>
        </p:spPr>
      </p:pic>
    </p:spTree>
    <p:extLst>
      <p:ext uri="{BB962C8B-B14F-4D97-AF65-F5344CB8AC3E}">
        <p14:creationId xmlns:p14="http://schemas.microsoft.com/office/powerpoint/2010/main" val="376881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en-GB" dirty="0"/>
              <a:t>Challenge Timeline</a:t>
            </a:r>
          </a:p>
        </p:txBody>
      </p:sp>
      <p:sp>
        <p:nvSpPr>
          <p:cNvPr id="5" name="Slide Number Placeholder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6</a:t>
            </a:fld>
            <a:endParaRPr lang="en-GB" dirty="0"/>
          </a:p>
        </p:txBody>
      </p:sp>
      <p:graphicFrame>
        <p:nvGraphicFramePr>
          <p:cNvPr id="9" name="Content Placeholder 3" descr="Timeline Smart Art Placeholder">
            <a:extLst>
              <a:ext uri="{FF2B5EF4-FFF2-40B4-BE49-F238E27FC236}">
                <a16:creationId xmlns:a16="http://schemas.microsoft.com/office/drawing/2014/main" id="{34466B8E-B3C3-4427-AD0D-6EE575A4212C}"/>
              </a:ext>
            </a:extLst>
          </p:cNvPr>
          <p:cNvGraphicFramePr>
            <a:graphicFrameLocks/>
          </p:cNvGraphicFramePr>
          <p:nvPr>
            <p:extLst>
              <p:ext uri="{D42A27DB-BD31-4B8C-83A1-F6EECF244321}">
                <p14:modId xmlns:p14="http://schemas.microsoft.com/office/powerpoint/2010/main" val="2816735570"/>
              </p:ext>
            </p:extLst>
          </p:nvPr>
        </p:nvGraphicFramePr>
        <p:xfrm>
          <a:off x="1637082" y="279567"/>
          <a:ext cx="10013709" cy="414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black and green logo&#10;&#10;Description automatically generated">
            <a:extLst>
              <a:ext uri="{FF2B5EF4-FFF2-40B4-BE49-F238E27FC236}">
                <a16:creationId xmlns:a16="http://schemas.microsoft.com/office/drawing/2014/main" id="{B6A81B19-8D4F-F30F-F36E-4B31C760B69B}"/>
              </a:ext>
            </a:extLst>
          </p:cNvPr>
          <p:cNvPicPr>
            <a:picLocks noChangeAspect="1"/>
          </p:cNvPicPr>
          <p:nvPr/>
        </p:nvPicPr>
        <p:blipFill>
          <a:blip r:embed="rId7"/>
          <a:stretch>
            <a:fillRect/>
          </a:stretch>
        </p:blipFill>
        <p:spPr>
          <a:xfrm>
            <a:off x="10019771" y="6289029"/>
            <a:ext cx="1039370" cy="451105"/>
          </a:xfrm>
          <a:prstGeom prst="rect">
            <a:avLst/>
          </a:prstGeom>
        </p:spPr>
      </p:pic>
    </p:spTree>
    <p:extLst>
      <p:ext uri="{BB962C8B-B14F-4D97-AF65-F5344CB8AC3E}">
        <p14:creationId xmlns:p14="http://schemas.microsoft.com/office/powerpoint/2010/main" val="2059018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en-GB" dirty="0"/>
              <a:t>The Challenge</a:t>
            </a:r>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pic>
        <p:nvPicPr>
          <p:cNvPr id="3" name="Picture 2" descr="A black and green logo&#10;&#10;Description automatically generated">
            <a:extLst>
              <a:ext uri="{FF2B5EF4-FFF2-40B4-BE49-F238E27FC236}">
                <a16:creationId xmlns:a16="http://schemas.microsoft.com/office/drawing/2014/main" id="{B60ADABF-8BC8-F0F5-2EAB-21CE53984181}"/>
              </a:ext>
            </a:extLst>
          </p:cNvPr>
          <p:cNvPicPr>
            <a:picLocks noChangeAspect="1"/>
          </p:cNvPicPr>
          <p:nvPr/>
        </p:nvPicPr>
        <p:blipFill>
          <a:blip r:embed="rId4"/>
          <a:stretch>
            <a:fillRect/>
          </a:stretch>
        </p:blipFill>
        <p:spPr>
          <a:xfrm>
            <a:off x="10167168" y="6286012"/>
            <a:ext cx="1039370" cy="451105"/>
          </a:xfrm>
          <a:prstGeom prst="rect">
            <a:avLst/>
          </a:prstGeom>
        </p:spPr>
      </p:pic>
    </p:spTree>
    <p:extLst>
      <p:ext uri="{BB962C8B-B14F-4D97-AF65-F5344CB8AC3E}">
        <p14:creationId xmlns:p14="http://schemas.microsoft.com/office/powerpoint/2010/main" val="277979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en-GB" dirty="0"/>
              <a:t>Challenge Introduction</a:t>
            </a:r>
          </a:p>
        </p:txBody>
      </p:sp>
      <p:sp>
        <p:nvSpPr>
          <p:cNvPr id="19" name="Slide Number Placeholder 18">
            <a:extLst>
              <a:ext uri="{FF2B5EF4-FFF2-40B4-BE49-F238E27FC236}">
                <a16:creationId xmlns:a16="http://schemas.microsoft.com/office/drawing/2014/main" id="{9DD3195E-7B1B-4AC6-8706-3E0DE49FE96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GB" smtClean="0"/>
              <a:pPr rtl="0"/>
              <a:t>8</a:t>
            </a:fld>
            <a:endParaRPr lang="en-GB" dirty="0"/>
          </a:p>
        </p:txBody>
      </p:sp>
      <p:sp>
        <p:nvSpPr>
          <p:cNvPr id="2" name="TextBox 1">
            <a:extLst>
              <a:ext uri="{FF2B5EF4-FFF2-40B4-BE49-F238E27FC236}">
                <a16:creationId xmlns:a16="http://schemas.microsoft.com/office/drawing/2014/main" id="{73194356-8267-83EB-C32F-CC37BFC27B8F}"/>
              </a:ext>
            </a:extLst>
          </p:cNvPr>
          <p:cNvSpPr txBox="1"/>
          <p:nvPr/>
        </p:nvSpPr>
        <p:spPr>
          <a:xfrm>
            <a:off x="1166070" y="2298583"/>
            <a:ext cx="10654018" cy="3970318"/>
          </a:xfrm>
          <a:prstGeom prst="rect">
            <a:avLst/>
          </a:prstGeom>
          <a:noFill/>
        </p:spPr>
        <p:txBody>
          <a:bodyPr wrap="square" rtlCol="0">
            <a:spAutoFit/>
          </a:bodyPr>
          <a:lstStyle/>
          <a:p>
            <a:r>
              <a:rPr lang="en-GB" b="1" dirty="0"/>
              <a:t>OBJECTIVE</a:t>
            </a:r>
            <a:r>
              <a:rPr lang="en-GB" dirty="0"/>
              <a:t>: Design an app to track and manage corporate carbon footprints using the data provided</a:t>
            </a:r>
          </a:p>
          <a:p>
            <a:r>
              <a:rPr lang="en-GB" b="1" dirty="0"/>
              <a:t>FOCUS AREAS</a:t>
            </a:r>
            <a:r>
              <a:rPr lang="en-GB" dirty="0"/>
              <a:t>: Energy Usage, Procured Items, and Employee Commuting</a:t>
            </a:r>
          </a:p>
          <a:p>
            <a:r>
              <a:rPr lang="en-GB" b="1" dirty="0"/>
              <a:t>GOAL</a:t>
            </a:r>
            <a:r>
              <a:rPr lang="en-GB" dirty="0"/>
              <a:t>: Provide actionable insights to reduce environment impact</a:t>
            </a:r>
          </a:p>
          <a:p>
            <a:pPr marL="285750" indent="-285750">
              <a:buFont typeface="Arial" panose="020B0604020202020204" pitchFamily="34" charset="0"/>
              <a:buChar char="•"/>
            </a:pPr>
            <a:endParaRPr lang="en-GB" dirty="0"/>
          </a:p>
          <a:p>
            <a:r>
              <a:rPr lang="en-GB" dirty="0"/>
              <a:t>There are 3 main categories within the app. It is up to you what you choose to develop:</a:t>
            </a:r>
          </a:p>
          <a:p>
            <a:endParaRPr lang="en-GB" dirty="0"/>
          </a:p>
          <a:p>
            <a:pPr marL="342900" indent="-342900">
              <a:buAutoNum type="arabicPeriod"/>
            </a:pPr>
            <a:r>
              <a:rPr lang="en-GB" b="0" i="0" dirty="0">
                <a:solidFill>
                  <a:srgbClr val="0D0D0D"/>
                </a:solidFill>
                <a:effectLst/>
              </a:rPr>
              <a:t>Energy Consumption Tracker: Monitor real-time energy usage within the business and historical data to identify trends and areas for improvement. </a:t>
            </a:r>
          </a:p>
          <a:p>
            <a:pPr marL="342900" indent="-342900">
              <a:buAutoNum type="arabicPeriod"/>
            </a:pPr>
            <a:r>
              <a:rPr lang="en-GB" b="0" i="0" dirty="0">
                <a:solidFill>
                  <a:srgbClr val="0D0D0D"/>
                </a:solidFill>
                <a:effectLst/>
              </a:rPr>
              <a:t>Total CO² of procured items: Track total embodied carbon from items procured within the business, producing insights into whether other items could be procured in place of high embodied carbon items. </a:t>
            </a:r>
          </a:p>
          <a:p>
            <a:pPr marL="342900" indent="-342900">
              <a:buAutoNum type="arabicPeriod"/>
            </a:pPr>
            <a:r>
              <a:rPr lang="en-GB" b="0" i="0" dirty="0">
                <a:solidFill>
                  <a:srgbClr val="0D0D0D"/>
                </a:solidFill>
                <a:effectLst/>
              </a:rPr>
              <a:t>Commuting Pattern Insights: Analyse employee commuting habits to suggest more sustainable alternatives and potential for remote work.</a:t>
            </a:r>
            <a:endParaRPr lang="en-GB" dirty="0"/>
          </a:p>
        </p:txBody>
      </p:sp>
      <p:pic>
        <p:nvPicPr>
          <p:cNvPr id="4" name="Picture 3" descr="A black and green logo&#10;&#10;Description automatically generated">
            <a:extLst>
              <a:ext uri="{FF2B5EF4-FFF2-40B4-BE49-F238E27FC236}">
                <a16:creationId xmlns:a16="http://schemas.microsoft.com/office/drawing/2014/main" id="{4A0E1FDE-C288-D821-C1A6-3C212E10902D}"/>
              </a:ext>
            </a:extLst>
          </p:cNvPr>
          <p:cNvPicPr>
            <a:picLocks noChangeAspect="1"/>
          </p:cNvPicPr>
          <p:nvPr/>
        </p:nvPicPr>
        <p:blipFill>
          <a:blip r:embed="rId3"/>
          <a:stretch>
            <a:fillRect/>
          </a:stretch>
        </p:blipFill>
        <p:spPr>
          <a:xfrm>
            <a:off x="9986560" y="6267517"/>
            <a:ext cx="1039370" cy="451105"/>
          </a:xfrm>
          <a:prstGeom prst="rect">
            <a:avLst/>
          </a:prstGeom>
        </p:spPr>
      </p:pic>
    </p:spTree>
    <p:extLst>
      <p:ext uri="{BB962C8B-B14F-4D97-AF65-F5344CB8AC3E}">
        <p14:creationId xmlns:p14="http://schemas.microsoft.com/office/powerpoint/2010/main" val="35850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a:xfrm>
            <a:off x="787178" y="1475399"/>
            <a:ext cx="6623040" cy="791861"/>
          </a:xfrm>
        </p:spPr>
        <p:txBody>
          <a:bodyPr vert="horz" lIns="109728" tIns="109728" rIns="109728" bIns="91440" rtlCol="0" anchor="ctr">
            <a:normAutofit/>
          </a:bodyPr>
          <a:lstStyle/>
          <a:p>
            <a:pPr>
              <a:lnSpc>
                <a:spcPct val="140000"/>
              </a:lnSpc>
            </a:pPr>
            <a:r>
              <a:rPr lang="en-GB" sz="2800" b="1" kern="1200" spc="150" baseline="0">
                <a:latin typeface="+mj-lt"/>
                <a:ea typeface="+mj-ea"/>
                <a:cs typeface="+mj-cs"/>
              </a:rPr>
              <a:t>Further Considerations</a:t>
            </a:r>
          </a:p>
        </p:txBody>
      </p:sp>
      <p:sp>
        <p:nvSpPr>
          <p:cNvPr id="2" name="TextBox 1">
            <a:extLst>
              <a:ext uri="{FF2B5EF4-FFF2-40B4-BE49-F238E27FC236}">
                <a16:creationId xmlns:a16="http://schemas.microsoft.com/office/drawing/2014/main" id="{FDE6A9F9-BA03-64F7-5388-FC1E02AD1950}"/>
              </a:ext>
            </a:extLst>
          </p:cNvPr>
          <p:cNvSpPr txBox="1"/>
          <p:nvPr/>
        </p:nvSpPr>
        <p:spPr>
          <a:xfrm>
            <a:off x="787179" y="2502047"/>
            <a:ext cx="6623039" cy="3030599"/>
          </a:xfrm>
          <a:prstGeom prst="rect">
            <a:avLst/>
          </a:prstGeom>
        </p:spPr>
        <p:txBody>
          <a:bodyPr vert="horz" lIns="109728" tIns="109728" rIns="109728" bIns="91440" rtlCol="0" anchor="t">
            <a:normAutofit fontScale="47500" lnSpcReduction="20000"/>
          </a:bodyPr>
          <a:lstStyle/>
          <a:p>
            <a:pPr>
              <a:lnSpc>
                <a:spcPct val="130000"/>
              </a:lnSpc>
              <a:spcBef>
                <a:spcPts val="930"/>
              </a:spcBef>
            </a:pPr>
            <a:r>
              <a:rPr lang="en-GB" sz="2900" b="0" i="0" kern="1200" spc="150" baseline="0" dirty="0">
                <a:solidFill>
                  <a:schemeClr val="tx1">
                    <a:lumMod val="75000"/>
                    <a:lumOff val="25000"/>
                  </a:schemeClr>
                </a:solidFill>
                <a:effectLst/>
                <a:latin typeface="+mn-lt"/>
                <a:ea typeface="+mn-ea"/>
                <a:cs typeface="+mn-cs"/>
              </a:rPr>
              <a:t>Simplicity: Intuitive and user-friendly interface.</a:t>
            </a:r>
          </a:p>
          <a:p>
            <a:pPr>
              <a:lnSpc>
                <a:spcPct val="130000"/>
              </a:lnSpc>
              <a:spcBef>
                <a:spcPts val="930"/>
              </a:spcBef>
            </a:pPr>
            <a:r>
              <a:rPr lang="en-GB" sz="2900" b="0" i="0" kern="1200" spc="150" baseline="0" dirty="0">
                <a:solidFill>
                  <a:schemeClr val="tx1">
                    <a:lumMod val="75000"/>
                    <a:lumOff val="25000"/>
                  </a:schemeClr>
                </a:solidFill>
                <a:effectLst/>
                <a:latin typeface="+mn-lt"/>
                <a:ea typeface="+mn-ea"/>
                <a:cs typeface="+mn-cs"/>
              </a:rPr>
              <a:t>Accessibility: Ensure wide accessibility, including for those with disabilities.</a:t>
            </a:r>
          </a:p>
          <a:p>
            <a:pPr>
              <a:lnSpc>
                <a:spcPct val="130000"/>
              </a:lnSpc>
              <a:spcBef>
                <a:spcPts val="930"/>
              </a:spcBef>
            </a:pPr>
            <a:r>
              <a:rPr lang="en-GB" sz="2900" b="0" kern="1200" spc="150" baseline="0" dirty="0">
                <a:solidFill>
                  <a:schemeClr val="tx1">
                    <a:lumMod val="75000"/>
                    <a:lumOff val="25000"/>
                  </a:schemeClr>
                </a:solidFill>
                <a:latin typeface="+mn-lt"/>
                <a:ea typeface="+mn-ea"/>
                <a:cs typeface="+mn-cs"/>
              </a:rPr>
              <a:t>Engagement: Find methods to ensure greater employee interaction with the app</a:t>
            </a:r>
          </a:p>
          <a:p>
            <a:pPr>
              <a:lnSpc>
                <a:spcPct val="130000"/>
              </a:lnSpc>
              <a:spcBef>
                <a:spcPts val="930"/>
              </a:spcBef>
            </a:pPr>
            <a:r>
              <a:rPr lang="en-GB" sz="2900" b="0" kern="1200" spc="150" baseline="0" dirty="0">
                <a:solidFill>
                  <a:schemeClr val="tx1">
                    <a:lumMod val="75000"/>
                    <a:lumOff val="25000"/>
                  </a:schemeClr>
                </a:solidFill>
                <a:latin typeface="+mn-lt"/>
                <a:ea typeface="+mn-ea"/>
                <a:cs typeface="+mn-cs"/>
              </a:rPr>
              <a:t>Ease of use: Must be approachable and easy to understand</a:t>
            </a:r>
          </a:p>
          <a:p>
            <a:pPr>
              <a:lnSpc>
                <a:spcPct val="130000"/>
              </a:lnSpc>
              <a:spcBef>
                <a:spcPts val="930"/>
              </a:spcBef>
            </a:pPr>
            <a:r>
              <a:rPr lang="en-GB" sz="2900" b="0" i="0" kern="1200" spc="150" baseline="0" dirty="0">
                <a:solidFill>
                  <a:schemeClr val="tx1">
                    <a:lumMod val="75000"/>
                    <a:lumOff val="25000"/>
                  </a:schemeClr>
                </a:solidFill>
                <a:effectLst/>
                <a:latin typeface="+mn-lt"/>
                <a:ea typeface="+mn-ea"/>
                <a:cs typeface="+mn-cs"/>
              </a:rPr>
              <a:t>Scalable and efficient tech stack.</a:t>
            </a:r>
          </a:p>
          <a:p>
            <a:pPr>
              <a:lnSpc>
                <a:spcPct val="130000"/>
              </a:lnSpc>
              <a:spcBef>
                <a:spcPts val="930"/>
              </a:spcBef>
            </a:pPr>
            <a:r>
              <a:rPr lang="en-GB" sz="2900" b="0" i="0" kern="1200" spc="150" baseline="0" dirty="0">
                <a:solidFill>
                  <a:schemeClr val="tx1">
                    <a:lumMod val="75000"/>
                    <a:lumOff val="25000"/>
                  </a:schemeClr>
                </a:solidFill>
                <a:effectLst/>
                <a:latin typeface="+mn-lt"/>
                <a:ea typeface="+mn-ea"/>
                <a:cs typeface="+mn-cs"/>
              </a:rPr>
              <a:t>Paramount data privacy and security.</a:t>
            </a:r>
          </a:p>
          <a:p>
            <a:pPr>
              <a:lnSpc>
                <a:spcPct val="130000"/>
              </a:lnSpc>
              <a:spcBef>
                <a:spcPts val="930"/>
              </a:spcBef>
            </a:pPr>
            <a:r>
              <a:rPr lang="en-GB" sz="2900" b="0" i="0" kern="1200" spc="150" baseline="0" dirty="0">
                <a:solidFill>
                  <a:schemeClr val="tx1">
                    <a:lumMod val="75000"/>
                    <a:lumOff val="25000"/>
                  </a:schemeClr>
                </a:solidFill>
                <a:effectLst/>
                <a:latin typeface="+mn-lt"/>
                <a:ea typeface="+mn-ea"/>
                <a:cs typeface="+mn-cs"/>
              </a:rPr>
              <a:t>Scalability for growing data and user base.</a:t>
            </a:r>
          </a:p>
          <a:p>
            <a:pPr>
              <a:lnSpc>
                <a:spcPct val="130000"/>
              </a:lnSpc>
              <a:spcBef>
                <a:spcPts val="930"/>
              </a:spcBef>
            </a:pPr>
            <a:endParaRPr lang="en-GB" sz="1100" b="0" kern="1200" spc="150" baseline="0" dirty="0">
              <a:solidFill>
                <a:schemeClr val="tx1">
                  <a:lumMod val="75000"/>
                  <a:lumOff val="25000"/>
                </a:schemeClr>
              </a:solidFill>
              <a:latin typeface="+mn-lt"/>
              <a:ea typeface="+mn-ea"/>
              <a:cs typeface="+mn-cs"/>
            </a:endParaRPr>
          </a:p>
        </p:txBody>
      </p:sp>
      <p:pic>
        <p:nvPicPr>
          <p:cNvPr id="9" name="Picture 8" descr="Mobile device with apps">
            <a:extLst>
              <a:ext uri="{FF2B5EF4-FFF2-40B4-BE49-F238E27FC236}">
                <a16:creationId xmlns:a16="http://schemas.microsoft.com/office/drawing/2014/main" id="{5076B48C-B3EB-4FC2-4817-8DC781DC10AF}"/>
              </a:ext>
            </a:extLst>
          </p:cNvPr>
          <p:cNvPicPr>
            <a:picLocks noChangeAspect="1"/>
          </p:cNvPicPr>
          <p:nvPr/>
        </p:nvPicPr>
        <p:blipFill rotWithShape="1">
          <a:blip r:embed="rId2"/>
          <a:srcRect l="47582" r="7781" b="-2"/>
          <a:stretch/>
        </p:blipFill>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a:noFill/>
        </p:spPr>
      </p:pic>
      <p:sp>
        <p:nvSpPr>
          <p:cNvPr id="5" name="Slide Number Placeholder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GB" smtClean="0"/>
              <a:pPr>
                <a:spcAft>
                  <a:spcPts val="600"/>
                </a:spcAft>
              </a:pPr>
              <a:t>9</a:t>
            </a:fld>
            <a:endParaRPr lang="en-GB"/>
          </a:p>
        </p:txBody>
      </p:sp>
      <p:pic>
        <p:nvPicPr>
          <p:cNvPr id="4" name="Picture 3" descr="A black and green logo&#10;&#10;Description automatically generated">
            <a:extLst>
              <a:ext uri="{FF2B5EF4-FFF2-40B4-BE49-F238E27FC236}">
                <a16:creationId xmlns:a16="http://schemas.microsoft.com/office/drawing/2014/main" id="{A1465446-B215-CC1D-2DEF-E9E7F5EA50FC}"/>
              </a:ext>
            </a:extLst>
          </p:cNvPr>
          <p:cNvPicPr>
            <a:picLocks noChangeAspect="1"/>
          </p:cNvPicPr>
          <p:nvPr/>
        </p:nvPicPr>
        <p:blipFill>
          <a:blip r:embed="rId3"/>
          <a:stretch>
            <a:fillRect/>
          </a:stretch>
        </p:blipFill>
        <p:spPr>
          <a:xfrm>
            <a:off x="10019771" y="6315455"/>
            <a:ext cx="1039370" cy="451105"/>
          </a:xfrm>
          <a:prstGeom prst="rect">
            <a:avLst/>
          </a:prstGeom>
        </p:spPr>
      </p:pic>
    </p:spTree>
    <p:extLst>
      <p:ext uri="{BB962C8B-B14F-4D97-AF65-F5344CB8AC3E}">
        <p14:creationId xmlns:p14="http://schemas.microsoft.com/office/powerpoint/2010/main" val="3345023337"/>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36.tgt.Office_50301644_TF56000440_Win32_OJ112196103" id="{580BD9EC-6C19-4542-8B14-DA369C5CDA21}" vid="{FD53FB74-34FC-41BD-841A-01F3915863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3.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{D878B12B-C32E-4B35-987B-1D14B167C545}tf56000440_win32</Template>
  <TotalTime>221</TotalTime>
  <Words>786</Words>
  <Application>Microsoft Office PowerPoint</Application>
  <PresentationFormat>Widescreen</PresentationFormat>
  <Paragraphs>93</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Aptos</vt:lpstr>
      <vt:lpstr>Arial</vt:lpstr>
      <vt:lpstr>Calibri</vt:lpstr>
      <vt:lpstr>Corbel</vt:lpstr>
      <vt:lpstr>ShojiVTI</vt:lpstr>
      <vt:lpstr>Core29 Challenge</vt:lpstr>
      <vt:lpstr>Agenda</vt:lpstr>
      <vt:lpstr>Who are we?</vt:lpstr>
      <vt:lpstr>PowerPoint Presentation</vt:lpstr>
      <vt:lpstr>Introduction</vt:lpstr>
      <vt:lpstr>Challenge Timeline</vt:lpstr>
      <vt:lpstr>The Challenge</vt:lpstr>
      <vt:lpstr>Challenge Introduction</vt:lpstr>
      <vt:lpstr>Further Considerations</vt:lpstr>
      <vt:lpstr>How are we going to assess the submissions? </vt:lpstr>
      <vt:lpstr>Marking Criteria</vt:lpstr>
      <vt:lpstr>Summary</vt:lpstr>
      <vt:lpstr>THANK YOU &amp; 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Core29 Challenge</dc:title>
  <dc:creator>Christian LakinDick</dc:creator>
  <cp:lastModifiedBy>Christian LakinDick</cp:lastModifiedBy>
  <cp:revision>1</cp:revision>
  <dcterms:created xsi:type="dcterms:W3CDTF">2024-02-22T10:36:39Z</dcterms:created>
  <dcterms:modified xsi:type="dcterms:W3CDTF">2024-02-23T16:31:29Z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